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ms-powerpoint.presentation.macroEnabled.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media/audio1.bin" ContentType="audio/unknown"/>
  <Override PartName="/ppt/notesSlides/notesSlide1.xml" ContentType="application/vnd.openxmlformats-officedocument.presentationml.notesSlide+xml"/>
  <Override PartName="/ppt/media/audio2.bin" ContentType="audio/unknown"/>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11"/>
  </p:notesMasterIdLst>
  <p:sldIdLst>
    <p:sldId id="319" r:id="rId2"/>
    <p:sldId id="256"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382" r:id="rId20"/>
    <p:sldId id="275" r:id="rId21"/>
    <p:sldId id="276" r:id="rId22"/>
    <p:sldId id="277" r:id="rId23"/>
    <p:sldId id="278" r:id="rId24"/>
    <p:sldId id="279" r:id="rId25"/>
    <p:sldId id="280" r:id="rId26"/>
    <p:sldId id="281" r:id="rId27"/>
    <p:sldId id="282" r:id="rId28"/>
    <p:sldId id="283" r:id="rId29"/>
    <p:sldId id="284" r:id="rId30"/>
    <p:sldId id="287" r:id="rId31"/>
    <p:sldId id="285" r:id="rId32"/>
    <p:sldId id="286"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6" r:id="rId51"/>
    <p:sldId id="307" r:id="rId52"/>
    <p:sldId id="308" r:id="rId53"/>
    <p:sldId id="305" r:id="rId54"/>
    <p:sldId id="257" r:id="rId55"/>
    <p:sldId id="322" r:id="rId56"/>
    <p:sldId id="323" r:id="rId57"/>
    <p:sldId id="324" r:id="rId58"/>
    <p:sldId id="325" r:id="rId59"/>
    <p:sldId id="326" r:id="rId60"/>
    <p:sldId id="327" r:id="rId61"/>
    <p:sldId id="328" r:id="rId62"/>
    <p:sldId id="329" r:id="rId63"/>
    <p:sldId id="330" r:id="rId64"/>
    <p:sldId id="331" r:id="rId65"/>
    <p:sldId id="332" r:id="rId66"/>
    <p:sldId id="333" r:id="rId67"/>
    <p:sldId id="386" r:id="rId68"/>
    <p:sldId id="334" r:id="rId69"/>
    <p:sldId id="335" r:id="rId70"/>
    <p:sldId id="336" r:id="rId71"/>
    <p:sldId id="337" r:id="rId72"/>
    <p:sldId id="338" r:id="rId73"/>
    <p:sldId id="339" r:id="rId74"/>
    <p:sldId id="340" r:id="rId75"/>
    <p:sldId id="341" r:id="rId76"/>
    <p:sldId id="342" r:id="rId77"/>
    <p:sldId id="343" r:id="rId78"/>
    <p:sldId id="344" r:id="rId79"/>
    <p:sldId id="345" r:id="rId80"/>
    <p:sldId id="346" r:id="rId81"/>
    <p:sldId id="347" r:id="rId82"/>
    <p:sldId id="348" r:id="rId83"/>
    <p:sldId id="349" r:id="rId84"/>
    <p:sldId id="350" r:id="rId85"/>
    <p:sldId id="351" r:id="rId86"/>
    <p:sldId id="352" r:id="rId87"/>
    <p:sldId id="353" r:id="rId88"/>
    <p:sldId id="354" r:id="rId89"/>
    <p:sldId id="355" r:id="rId90"/>
    <p:sldId id="387" r:id="rId91"/>
    <p:sldId id="356" r:id="rId92"/>
    <p:sldId id="357" r:id="rId93"/>
    <p:sldId id="358" r:id="rId94"/>
    <p:sldId id="359" r:id="rId95"/>
    <p:sldId id="360" r:id="rId96"/>
    <p:sldId id="361" r:id="rId97"/>
    <p:sldId id="362" r:id="rId98"/>
    <p:sldId id="363" r:id="rId99"/>
    <p:sldId id="364" r:id="rId100"/>
    <p:sldId id="365" r:id="rId101"/>
    <p:sldId id="366" r:id="rId102"/>
    <p:sldId id="367" r:id="rId103"/>
    <p:sldId id="368" r:id="rId104"/>
    <p:sldId id="369" r:id="rId105"/>
    <p:sldId id="370" r:id="rId106"/>
    <p:sldId id="371" r:id="rId107"/>
    <p:sldId id="383" r:id="rId108"/>
    <p:sldId id="384" r:id="rId109"/>
    <p:sldId id="385" r:id="rId110"/>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New Roman"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New Roman"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New Roman"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New Roman"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FFFF"/>
    <a:srgbClr val="FFFF00"/>
    <a:srgbClr val="0033CC"/>
    <a:srgbClr val="DDDDDD"/>
    <a:srgbClr val="003399"/>
    <a:srgbClr val="000099"/>
    <a:srgbClr val="3366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2" autoAdjust="0"/>
    <p:restoredTop sz="94638" autoAdjust="0"/>
  </p:normalViewPr>
  <p:slideViewPr>
    <p:cSldViewPr>
      <p:cViewPr>
        <p:scale>
          <a:sx n="100" d="100"/>
          <a:sy n="100" d="100"/>
        </p:scale>
        <p:origin x="-3472" y="-2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01" Type="http://schemas.openxmlformats.org/officeDocument/2006/relationships/slide" Target="slides/slide100.xml"/><Relationship Id="rId102" Type="http://schemas.openxmlformats.org/officeDocument/2006/relationships/slide" Target="slides/slide101.xml"/><Relationship Id="rId103" Type="http://schemas.openxmlformats.org/officeDocument/2006/relationships/slide" Target="slides/slide102.xml"/><Relationship Id="rId104" Type="http://schemas.openxmlformats.org/officeDocument/2006/relationships/slide" Target="slides/slide103.xml"/><Relationship Id="rId105" Type="http://schemas.openxmlformats.org/officeDocument/2006/relationships/slide" Target="slides/slide104.xml"/><Relationship Id="rId106" Type="http://schemas.openxmlformats.org/officeDocument/2006/relationships/slide" Target="slides/slide105.xml"/><Relationship Id="rId107" Type="http://schemas.openxmlformats.org/officeDocument/2006/relationships/slide" Target="slides/slide106.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8" Type="http://schemas.openxmlformats.org/officeDocument/2006/relationships/slide" Target="slides/slide107.xml"/><Relationship Id="rId109" Type="http://schemas.openxmlformats.org/officeDocument/2006/relationships/slide" Target="slides/slide10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50" Type="http://schemas.openxmlformats.org/officeDocument/2006/relationships/slide" Target="slides/slide49.xml"/><Relationship Id="rId51" Type="http://schemas.openxmlformats.org/officeDocument/2006/relationships/slide" Target="slides/slide50.xml"/><Relationship Id="rId52" Type="http://schemas.openxmlformats.org/officeDocument/2006/relationships/slide" Target="slides/slide51.xml"/><Relationship Id="rId53" Type="http://schemas.openxmlformats.org/officeDocument/2006/relationships/slide" Target="slides/slide52.xml"/><Relationship Id="rId54" Type="http://schemas.openxmlformats.org/officeDocument/2006/relationships/slide" Target="slides/slide53.xml"/><Relationship Id="rId55" Type="http://schemas.openxmlformats.org/officeDocument/2006/relationships/slide" Target="slides/slide54.xml"/><Relationship Id="rId56" Type="http://schemas.openxmlformats.org/officeDocument/2006/relationships/slide" Target="slides/slide55.xml"/><Relationship Id="rId57" Type="http://schemas.openxmlformats.org/officeDocument/2006/relationships/slide" Target="slides/slide56.xml"/><Relationship Id="rId58" Type="http://schemas.openxmlformats.org/officeDocument/2006/relationships/slide" Target="slides/slide57.xml"/><Relationship Id="rId59" Type="http://schemas.openxmlformats.org/officeDocument/2006/relationships/slide" Target="slides/slide58.xml"/><Relationship Id="rId70" Type="http://schemas.openxmlformats.org/officeDocument/2006/relationships/slide" Target="slides/slide69.xml"/><Relationship Id="rId71" Type="http://schemas.openxmlformats.org/officeDocument/2006/relationships/slide" Target="slides/slide70.xml"/><Relationship Id="rId72" Type="http://schemas.openxmlformats.org/officeDocument/2006/relationships/slide" Target="slides/slide71.xml"/><Relationship Id="rId73" Type="http://schemas.openxmlformats.org/officeDocument/2006/relationships/slide" Target="slides/slide72.xml"/><Relationship Id="rId74" Type="http://schemas.openxmlformats.org/officeDocument/2006/relationships/slide" Target="slides/slide73.xml"/><Relationship Id="rId75" Type="http://schemas.openxmlformats.org/officeDocument/2006/relationships/slide" Target="slides/slide74.xml"/><Relationship Id="rId76" Type="http://schemas.openxmlformats.org/officeDocument/2006/relationships/slide" Target="slides/slide75.xml"/><Relationship Id="rId77" Type="http://schemas.openxmlformats.org/officeDocument/2006/relationships/slide" Target="slides/slide76.xml"/><Relationship Id="rId78" Type="http://schemas.openxmlformats.org/officeDocument/2006/relationships/slide" Target="slides/slide77.xml"/><Relationship Id="rId79" Type="http://schemas.openxmlformats.org/officeDocument/2006/relationships/slide" Target="slides/slide78.xml"/><Relationship Id="rId110" Type="http://schemas.openxmlformats.org/officeDocument/2006/relationships/slide" Target="slides/slide109.xml"/><Relationship Id="rId90" Type="http://schemas.openxmlformats.org/officeDocument/2006/relationships/slide" Target="slides/slide89.xml"/><Relationship Id="rId91" Type="http://schemas.openxmlformats.org/officeDocument/2006/relationships/slide" Target="slides/slide90.xml"/><Relationship Id="rId92" Type="http://schemas.openxmlformats.org/officeDocument/2006/relationships/slide" Target="slides/slide91.xml"/><Relationship Id="rId93" Type="http://schemas.openxmlformats.org/officeDocument/2006/relationships/slide" Target="slides/slide92.xml"/><Relationship Id="rId94" Type="http://schemas.openxmlformats.org/officeDocument/2006/relationships/slide" Target="slides/slide93.xml"/><Relationship Id="rId95" Type="http://schemas.openxmlformats.org/officeDocument/2006/relationships/slide" Target="slides/slide94.xml"/><Relationship Id="rId96" Type="http://schemas.openxmlformats.org/officeDocument/2006/relationships/slide" Target="slides/slide95.xml"/><Relationship Id="rId97" Type="http://schemas.openxmlformats.org/officeDocument/2006/relationships/slide" Target="slides/slide96.xml"/><Relationship Id="rId98" Type="http://schemas.openxmlformats.org/officeDocument/2006/relationships/slide" Target="slides/slide97.xml"/><Relationship Id="rId99" Type="http://schemas.openxmlformats.org/officeDocument/2006/relationships/slide" Target="slides/slide98.xml"/><Relationship Id="rId111" Type="http://schemas.openxmlformats.org/officeDocument/2006/relationships/notesMaster" Target="notesMasters/notesMaster1.xml"/><Relationship Id="rId112" Type="http://schemas.openxmlformats.org/officeDocument/2006/relationships/printerSettings" Target="printerSettings/printerSettings1.bin"/><Relationship Id="rId113" Type="http://schemas.openxmlformats.org/officeDocument/2006/relationships/presProps" Target="presProps.xml"/><Relationship Id="rId114" Type="http://schemas.openxmlformats.org/officeDocument/2006/relationships/viewProps" Target="viewProps.xml"/><Relationship Id="rId115" Type="http://schemas.openxmlformats.org/officeDocument/2006/relationships/theme" Target="theme/theme1.xml"/><Relationship Id="rId116" Type="http://schemas.openxmlformats.org/officeDocument/2006/relationships/tableStyles" Target="tableStyle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60" Type="http://schemas.openxmlformats.org/officeDocument/2006/relationships/slide" Target="slides/slide59.xml"/><Relationship Id="rId61" Type="http://schemas.openxmlformats.org/officeDocument/2006/relationships/slide" Target="slides/slide60.xml"/><Relationship Id="rId62" Type="http://schemas.openxmlformats.org/officeDocument/2006/relationships/slide" Target="slides/slide61.xml"/><Relationship Id="rId63" Type="http://schemas.openxmlformats.org/officeDocument/2006/relationships/slide" Target="slides/slide62.xml"/><Relationship Id="rId64" Type="http://schemas.openxmlformats.org/officeDocument/2006/relationships/slide" Target="slides/slide63.xml"/><Relationship Id="rId65" Type="http://schemas.openxmlformats.org/officeDocument/2006/relationships/slide" Target="slides/slide64.xml"/><Relationship Id="rId66" Type="http://schemas.openxmlformats.org/officeDocument/2006/relationships/slide" Target="slides/slide65.xml"/><Relationship Id="rId67" Type="http://schemas.openxmlformats.org/officeDocument/2006/relationships/slide" Target="slides/slide66.xml"/><Relationship Id="rId68" Type="http://schemas.openxmlformats.org/officeDocument/2006/relationships/slide" Target="slides/slide67.xml"/><Relationship Id="rId69" Type="http://schemas.openxmlformats.org/officeDocument/2006/relationships/slide" Target="slides/slide68.xml"/><Relationship Id="rId100" Type="http://schemas.openxmlformats.org/officeDocument/2006/relationships/slide" Target="slides/slide99.xml"/><Relationship Id="rId80" Type="http://schemas.openxmlformats.org/officeDocument/2006/relationships/slide" Target="slides/slide79.xml"/><Relationship Id="rId81" Type="http://schemas.openxmlformats.org/officeDocument/2006/relationships/slide" Target="slides/slide80.xml"/><Relationship Id="rId82" Type="http://schemas.openxmlformats.org/officeDocument/2006/relationships/slide" Target="slides/slide81.xml"/><Relationship Id="rId83" Type="http://schemas.openxmlformats.org/officeDocument/2006/relationships/slide" Target="slides/slide82.xml"/><Relationship Id="rId84" Type="http://schemas.openxmlformats.org/officeDocument/2006/relationships/slide" Target="slides/slide83.xml"/><Relationship Id="rId85" Type="http://schemas.openxmlformats.org/officeDocument/2006/relationships/slide" Target="slides/slide84.xml"/><Relationship Id="rId86" Type="http://schemas.openxmlformats.org/officeDocument/2006/relationships/slide" Target="slides/slide85.xml"/><Relationship Id="rId87" Type="http://schemas.openxmlformats.org/officeDocument/2006/relationships/slide" Target="slides/slide86.xml"/><Relationship Id="rId88" Type="http://schemas.openxmlformats.org/officeDocument/2006/relationships/slide" Target="slides/slide87.xml"/><Relationship Id="rId89" Type="http://schemas.openxmlformats.org/officeDocument/2006/relationships/slide" Target="slides/slide8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CA572A6-9853-A049-931E-EEEEC363B277}" type="datetimeFigureOut">
              <a:rPr lang="en-US" smtClean="0"/>
              <a:t>10/2/17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7467560-2FF1-444A-8CD2-F1EDFAC7BA31}" type="slidenum">
              <a:rPr lang="en-US" smtClean="0"/>
              <a:t>‹#›</a:t>
            </a:fld>
            <a:endParaRPr lang="en-US"/>
          </a:p>
        </p:txBody>
      </p:sp>
    </p:spTree>
    <p:extLst>
      <p:ext uri="{BB962C8B-B14F-4D97-AF65-F5344CB8AC3E}">
        <p14:creationId xmlns:p14="http://schemas.microsoft.com/office/powerpoint/2010/main" val="391893087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7467560-2FF1-444A-8CD2-F1EDFAC7BA31}" type="slidenum">
              <a:rPr lang="en-US" smtClean="0"/>
              <a:t>4</a:t>
            </a:fld>
            <a:endParaRPr lang="en-US"/>
          </a:p>
        </p:txBody>
      </p:sp>
    </p:spTree>
    <p:extLst>
      <p:ext uri="{BB962C8B-B14F-4D97-AF65-F5344CB8AC3E}">
        <p14:creationId xmlns:p14="http://schemas.microsoft.com/office/powerpoint/2010/main" val="83867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61923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11063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95517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2290553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744895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51688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632765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Tree>
    <p:extLst>
      <p:ext uri="{BB962C8B-B14F-4D97-AF65-F5344CB8AC3E}">
        <p14:creationId xmlns:p14="http://schemas.microsoft.com/office/powerpoint/2010/main" val="18173807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7759766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marL="0" indent="0">
              <a:buFont typeface="Arial" pitchFamily="34" charset="0"/>
              <a:buNone/>
              <a:defRPr sz="3200" baseline="0"/>
            </a:lvl1pPr>
            <a:lvl2pPr>
              <a:buNone/>
              <a:defRPr sz="2800"/>
            </a:lvl2pPr>
            <a:lvl3pPr>
              <a:buNone/>
              <a:defRPr sz="2400"/>
            </a:lvl3pPr>
            <a:lvl4pPr>
              <a:buNone/>
              <a:defRPr sz="2000"/>
            </a:lvl4pPr>
            <a:lvl5pPr>
              <a:buNone/>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4508271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6521590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ext Box 8"/>
          <p:cNvSpPr txBox="1">
            <a:spLocks noChangeArrowheads="1"/>
          </p:cNvSpPr>
          <p:nvPr/>
        </p:nvSpPr>
        <p:spPr bwMode="auto">
          <a:xfrm>
            <a:off x="0" y="0"/>
            <a:ext cx="4692650" cy="274638"/>
          </a:xfrm>
          <a:prstGeom prst="rect">
            <a:avLst/>
          </a:prstGeom>
          <a:noFill/>
          <a:ln>
            <a:noFill/>
          </a:ln>
          <a:extLst/>
        </p:spPr>
        <p:txBody>
          <a:bodyPr>
            <a:spAutoFit/>
          </a:bodyPr>
          <a:lstStyle>
            <a:lvl1pPr>
              <a:defRPr sz="2400">
                <a:solidFill>
                  <a:schemeClr val="tx1"/>
                </a:solidFill>
                <a:latin typeface="Times New Roman" charset="0"/>
                <a:ea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spcBef>
                <a:spcPct val="50000"/>
              </a:spcBef>
              <a:defRPr/>
            </a:pPr>
            <a:r>
              <a:rPr lang="en-US" sz="1200" b="1" smtClean="0">
                <a:solidFill>
                  <a:schemeClr val="bg1"/>
                </a:solidFill>
                <a:latin typeface="Arial" charset="0"/>
                <a:cs typeface="+mn-cs"/>
              </a:rPr>
              <a:t>© Mark E. Damon - All Rights Reserved</a:t>
            </a:r>
            <a:endParaRPr lang="en-US" b="1" smtClean="0">
              <a:latin typeface="Arial" charset="0"/>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ＭＳ Ｐゴシック" charset="0"/>
          <a:cs typeface="ＭＳ Ｐゴシック" charset="0"/>
        </a:defRPr>
      </a:lvl1pPr>
      <a:lvl2pPr algn="ctr" rtl="0" eaLnBrk="0" fontAlgn="base" hangingPunct="0">
        <a:spcBef>
          <a:spcPct val="0"/>
        </a:spcBef>
        <a:spcAft>
          <a:spcPct val="0"/>
        </a:spcAft>
        <a:defRPr sz="4400">
          <a:solidFill>
            <a:schemeClr val="tx2"/>
          </a:solidFill>
          <a:latin typeface="Times New Roman" pitchFamily="18"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imes New Roman" pitchFamily="18"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imes New Roman" pitchFamily="18"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imes New Roman" pitchFamily="18" charset="0"/>
          <a:ea typeface="ＭＳ Ｐゴシック" charset="0"/>
          <a:cs typeface="ＭＳ Ｐゴシック"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ＭＳ Ｐゴシック" charset="0"/>
        </a:defRPr>
      </a:lvl2pPr>
      <a:lvl3pPr marL="1143000" indent="-228600" algn="l" rtl="0" eaLnBrk="0" fontAlgn="base" hangingPunct="0">
        <a:spcBef>
          <a:spcPct val="20000"/>
        </a:spcBef>
        <a:spcAft>
          <a:spcPct val="0"/>
        </a:spcAft>
        <a:buChar char="•"/>
        <a:defRPr sz="2400">
          <a:solidFill>
            <a:schemeClr val="tx1"/>
          </a:solidFill>
          <a:latin typeface="+mn-lt"/>
          <a:ea typeface="ＭＳ Ｐゴシック" charset="0"/>
        </a:defRPr>
      </a:lvl3pPr>
      <a:lvl4pPr marL="1600200" indent="-228600" algn="l" rtl="0" eaLnBrk="0" fontAlgn="base" hangingPunct="0">
        <a:spcBef>
          <a:spcPct val="20000"/>
        </a:spcBef>
        <a:spcAft>
          <a:spcPct val="0"/>
        </a:spcAft>
        <a:buChar char="–"/>
        <a:defRPr sz="2000">
          <a:solidFill>
            <a:schemeClr val="tx1"/>
          </a:solidFill>
          <a:latin typeface="+mn-lt"/>
          <a:ea typeface="ＭＳ Ｐゴシック" charset="0"/>
        </a:defRPr>
      </a:lvl4pPr>
      <a:lvl5pPr marL="2057400" indent="-228600" algn="l" rtl="0" eaLnBrk="0" fontAlgn="base" hangingPunct="0">
        <a:spcBef>
          <a:spcPct val="20000"/>
        </a:spcBef>
        <a:spcAft>
          <a:spcPct val="0"/>
        </a:spcAft>
        <a:buChar char="»"/>
        <a:defRPr sz="2000">
          <a:solidFill>
            <a:schemeClr val="tx1"/>
          </a:solidFill>
          <a:latin typeface="+mn-lt"/>
          <a:ea typeface="ＭＳ Ｐゴシック" charset="0"/>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108.xml"/></Relationships>
</file>

<file path=ppt/slides/_rels/slide108.xml.rels><?xml version="1.0" encoding="UTF-8" standalone="yes"?>
<Relationships xmlns="http://schemas.openxmlformats.org/package/2006/relationships"><Relationship Id="rId3" Type="http://schemas.openxmlformats.org/officeDocument/2006/relationships/slideLayout" Target="../slideLayouts/slideLayout7.xml"/><Relationship Id="rId4" Type="http://schemas.openxmlformats.org/officeDocument/2006/relationships/image" Target="../media/image2.png"/><Relationship Id="rId1" Type="http://schemas.microsoft.com/office/2007/relationships/media" Target="file:///C:\Created%20Games\Complete%20Program\Jeopardy\finaljeo.wav" TargetMode="External"/><Relationship Id="rId2" Type="http://schemas.openxmlformats.org/officeDocument/2006/relationships/audio" Target="file:///C:\Created%20Games\Complete%20Program\Jeopardy\finaljeo.wav" TargetMode="Externa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audio" Target="../media/audio2.bin"/></Relationships>
</file>

<file path=ppt/slides/_rels/slide2.xml.rels><?xml version="1.0" encoding="UTF-8" standalone="yes"?>
<Relationships xmlns="http://schemas.openxmlformats.org/package/2006/relationships"><Relationship Id="rId20" Type="http://schemas.openxmlformats.org/officeDocument/2006/relationships/slide" Target="slide9.xml"/><Relationship Id="rId21" Type="http://schemas.openxmlformats.org/officeDocument/2006/relationships/slide" Target="slide19.xml"/><Relationship Id="rId22" Type="http://schemas.openxmlformats.org/officeDocument/2006/relationships/slide" Target="slide31.xml"/><Relationship Id="rId23" Type="http://schemas.openxmlformats.org/officeDocument/2006/relationships/slide" Target="slide30.xml"/><Relationship Id="rId24" Type="http://schemas.openxmlformats.org/officeDocument/2006/relationships/slide" Target="slide40.xml"/><Relationship Id="rId25" Type="http://schemas.openxmlformats.org/officeDocument/2006/relationships/slide" Target="slide53.xml"/><Relationship Id="rId26" Type="http://schemas.openxmlformats.org/officeDocument/2006/relationships/slide" Target="slide50.xml"/><Relationship Id="rId27" Type="http://schemas.openxmlformats.org/officeDocument/2006/relationships/slide" Target="slide11.xml"/><Relationship Id="rId28" Type="http://schemas.openxmlformats.org/officeDocument/2006/relationships/slide" Target="slide22.xml"/><Relationship Id="rId29" Type="http://schemas.openxmlformats.org/officeDocument/2006/relationships/slide" Target="slide32.xml"/><Relationship Id="rId1" Type="http://schemas.openxmlformats.org/officeDocument/2006/relationships/slideLayout" Target="../slideLayouts/slideLayout7.xml"/><Relationship Id="rId2" Type="http://schemas.openxmlformats.org/officeDocument/2006/relationships/slide" Target="slide2.xml"/><Relationship Id="rId3" Type="http://schemas.openxmlformats.org/officeDocument/2006/relationships/slide" Target="slide21.xml"/><Relationship Id="rId4" Type="http://schemas.openxmlformats.org/officeDocument/2006/relationships/slide" Target="slide3.xml"/><Relationship Id="rId5" Type="http://schemas.openxmlformats.org/officeDocument/2006/relationships/audio" Target="../media/audio1.bin"/><Relationship Id="rId30" Type="http://schemas.openxmlformats.org/officeDocument/2006/relationships/slide" Target="slide42.xml"/><Relationship Id="rId31" Type="http://schemas.openxmlformats.org/officeDocument/2006/relationships/slide" Target="slide51.xml"/><Relationship Id="rId32" Type="http://schemas.openxmlformats.org/officeDocument/2006/relationships/slide" Target="slide52.xml"/><Relationship Id="rId9" Type="http://schemas.openxmlformats.org/officeDocument/2006/relationships/slide" Target="slide44.xml"/><Relationship Id="rId6" Type="http://schemas.openxmlformats.org/officeDocument/2006/relationships/slide" Target="slide13.xml"/><Relationship Id="rId7" Type="http://schemas.openxmlformats.org/officeDocument/2006/relationships/slide" Target="slide24.xml"/><Relationship Id="rId8" Type="http://schemas.openxmlformats.org/officeDocument/2006/relationships/slide" Target="slide34.xml"/><Relationship Id="rId33" Type="http://schemas.openxmlformats.org/officeDocument/2006/relationships/slide" Target="slide54.xml"/><Relationship Id="rId34" Type="http://schemas.openxmlformats.org/officeDocument/2006/relationships/slide" Target="slide107.xml"/><Relationship Id="rId10" Type="http://schemas.openxmlformats.org/officeDocument/2006/relationships/slide" Target="slide5.xml"/><Relationship Id="rId11" Type="http://schemas.openxmlformats.org/officeDocument/2006/relationships/slide" Target="slide15.xml"/><Relationship Id="rId12" Type="http://schemas.openxmlformats.org/officeDocument/2006/relationships/slide" Target="slide26.xml"/><Relationship Id="rId13" Type="http://schemas.openxmlformats.org/officeDocument/2006/relationships/slide" Target="slide36.xml"/><Relationship Id="rId14" Type="http://schemas.openxmlformats.org/officeDocument/2006/relationships/slide" Target="slide46.xml"/><Relationship Id="rId15" Type="http://schemas.openxmlformats.org/officeDocument/2006/relationships/slide" Target="slide7.xml"/><Relationship Id="rId16" Type="http://schemas.openxmlformats.org/officeDocument/2006/relationships/slide" Target="slide17.xml"/><Relationship Id="rId17" Type="http://schemas.openxmlformats.org/officeDocument/2006/relationships/slide" Target="slide28.xml"/><Relationship Id="rId18" Type="http://schemas.openxmlformats.org/officeDocument/2006/relationships/slide" Target="slide38.xml"/><Relationship Id="rId19" Type="http://schemas.openxmlformats.org/officeDocument/2006/relationships/slide" Target="slide4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 Id="rId3" Type="http://schemas.openxmlformats.org/officeDocument/2006/relationships/slide" Target="slide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54.xml.rels><?xml version="1.0" encoding="UTF-8" standalone="yes"?>
<Relationships xmlns="http://schemas.openxmlformats.org/package/2006/relationships"><Relationship Id="rId9" Type="http://schemas.openxmlformats.org/officeDocument/2006/relationships/slide" Target="slide57.xml"/><Relationship Id="rId20" Type="http://schemas.openxmlformats.org/officeDocument/2006/relationships/slide" Target="slide61.xml"/><Relationship Id="rId21" Type="http://schemas.openxmlformats.org/officeDocument/2006/relationships/slide" Target="slide72.xml"/><Relationship Id="rId22" Type="http://schemas.openxmlformats.org/officeDocument/2006/relationships/slide" Target="slide82.xml"/><Relationship Id="rId23" Type="http://schemas.openxmlformats.org/officeDocument/2006/relationships/slide" Target="slide93.xml"/><Relationship Id="rId24" Type="http://schemas.openxmlformats.org/officeDocument/2006/relationships/slide" Target="slide103.xml"/><Relationship Id="rId25" Type="http://schemas.openxmlformats.org/officeDocument/2006/relationships/slide" Target="slide63.xml"/><Relationship Id="rId26" Type="http://schemas.openxmlformats.org/officeDocument/2006/relationships/slide" Target="slide74.xml"/><Relationship Id="rId27" Type="http://schemas.openxmlformats.org/officeDocument/2006/relationships/slide" Target="slide84.xml"/><Relationship Id="rId28" Type="http://schemas.openxmlformats.org/officeDocument/2006/relationships/slide" Target="slide95.xml"/><Relationship Id="rId29" Type="http://schemas.openxmlformats.org/officeDocument/2006/relationships/slide" Target="slide105.xml"/><Relationship Id="rId30" Type="http://schemas.openxmlformats.org/officeDocument/2006/relationships/slide" Target="slide2.xml"/><Relationship Id="rId31" Type="http://schemas.openxmlformats.org/officeDocument/2006/relationships/slide" Target="slide107.xml"/><Relationship Id="rId10" Type="http://schemas.openxmlformats.org/officeDocument/2006/relationships/slide" Target="slide67.xml"/><Relationship Id="rId11" Type="http://schemas.openxmlformats.org/officeDocument/2006/relationships/slide" Target="slide78.xml"/><Relationship Id="rId12" Type="http://schemas.openxmlformats.org/officeDocument/2006/relationships/slide" Target="slide88.xml"/><Relationship Id="rId13" Type="http://schemas.openxmlformats.org/officeDocument/2006/relationships/slide" Target="slide99.xml"/><Relationship Id="rId14" Type="http://schemas.openxmlformats.org/officeDocument/2006/relationships/slide" Target="slide59.xml"/><Relationship Id="rId15" Type="http://schemas.openxmlformats.org/officeDocument/2006/relationships/slide" Target="slide70.xml"/><Relationship Id="rId16" Type="http://schemas.openxmlformats.org/officeDocument/2006/relationships/slide" Target="slide80.xml"/><Relationship Id="rId17" Type="http://schemas.openxmlformats.org/officeDocument/2006/relationships/slide" Target="slide90.xml"/><Relationship Id="rId18" Type="http://schemas.openxmlformats.org/officeDocument/2006/relationships/slide" Target="slide91.xml"/><Relationship Id="rId19" Type="http://schemas.openxmlformats.org/officeDocument/2006/relationships/slide" Target="slide101.xml"/><Relationship Id="rId1" Type="http://schemas.openxmlformats.org/officeDocument/2006/relationships/slideLayout" Target="../slideLayouts/slideLayout7.xml"/><Relationship Id="rId2" Type="http://schemas.openxmlformats.org/officeDocument/2006/relationships/slide" Target="slide54.xml"/><Relationship Id="rId3" Type="http://schemas.openxmlformats.org/officeDocument/2006/relationships/slide" Target="slide55.xml"/><Relationship Id="rId4" Type="http://schemas.openxmlformats.org/officeDocument/2006/relationships/audio" Target="../media/audio1.bin"/><Relationship Id="rId5" Type="http://schemas.openxmlformats.org/officeDocument/2006/relationships/slide" Target="slide65.xml"/><Relationship Id="rId6" Type="http://schemas.openxmlformats.org/officeDocument/2006/relationships/slide" Target="slide76.xml"/><Relationship Id="rId7" Type="http://schemas.openxmlformats.org/officeDocument/2006/relationships/slide" Target="slide86.xml"/><Relationship Id="rId8" Type="http://schemas.openxmlformats.org/officeDocument/2006/relationships/slide" Target="slide9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audio" Target="../media/audio2.bin"/></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audio" Target="../media/audio2.bin"/></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slide" Target="slide54.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October 2017 GC jeopardy.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229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12293" name="TextBox 4"/>
          <p:cNvSpPr txBox="1">
            <a:spLocks noChangeArrowheads="1"/>
          </p:cNvSpPr>
          <p:nvPr/>
        </p:nvSpPr>
        <p:spPr bwMode="auto">
          <a:xfrm>
            <a:off x="685800" y="914400"/>
            <a:ext cx="7848600" cy="584776"/>
          </a:xfrm>
          <a:prstGeom prst="rect">
            <a:avLst/>
          </a:prstGeom>
          <a:noFill/>
          <a:ln w="9525">
            <a:noFill/>
            <a:miter lim="800000"/>
            <a:headEnd/>
            <a:tailEnd/>
          </a:ln>
        </p:spPr>
        <p:txBody>
          <a:bodyPr wrap="square">
            <a:spAutoFit/>
          </a:bodyPr>
          <a:lstStyle/>
          <a:p>
            <a:pPr algn="ctr"/>
            <a:r>
              <a:rPr lang="en-US" sz="3200" dirty="0">
                <a:solidFill>
                  <a:srgbClr val="FFFFFF"/>
                </a:solidFill>
              </a:rPr>
              <a:t>The Sabbath Day and the Holy Temple</a:t>
            </a:r>
            <a:endParaRPr lang="en-US" sz="3200" dirty="0">
              <a:solidFill>
                <a:srgbClr val="FFFFFF"/>
              </a:solidFill>
            </a:endParaRP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571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990600" y="1143000"/>
            <a:ext cx="6477000" cy="646331"/>
          </a:xfrm>
          <a:prstGeom prst="rect">
            <a:avLst/>
          </a:prstGeom>
        </p:spPr>
        <p:txBody>
          <a:bodyPr wrap="square">
            <a:spAutoFit/>
          </a:bodyPr>
          <a:lstStyle/>
          <a:p>
            <a:pPr algn="ctr"/>
            <a:r>
              <a:rPr lang="en-US" sz="3600" dirty="0" smtClean="0">
                <a:solidFill>
                  <a:srgbClr val="FFFFFF"/>
                </a:solidFill>
              </a:rPr>
              <a:t>Gospel </a:t>
            </a:r>
            <a:r>
              <a:rPr lang="en-US" sz="3600" dirty="0">
                <a:solidFill>
                  <a:srgbClr val="FFFFFF"/>
                </a:solidFill>
              </a:rPr>
              <a:t>glasses</a:t>
            </a:r>
            <a:endParaRPr lang="en-US" sz="36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7" name="Rectangle 2"/>
          <p:cNvSpPr>
            <a:spLocks noChangeArrowheads="1"/>
          </p:cNvSpPr>
          <p:nvPr/>
        </p:nvSpPr>
        <p:spPr bwMode="auto">
          <a:xfrm>
            <a:off x="-3810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673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3" name="Rectangle 2"/>
          <p:cNvSpPr/>
          <p:nvPr/>
        </p:nvSpPr>
        <p:spPr>
          <a:xfrm>
            <a:off x="990600" y="1219200"/>
            <a:ext cx="6781800" cy="3416320"/>
          </a:xfrm>
          <a:prstGeom prst="rect">
            <a:avLst/>
          </a:prstGeom>
        </p:spPr>
        <p:txBody>
          <a:bodyPr wrap="square">
            <a:spAutoFit/>
          </a:bodyPr>
          <a:lstStyle/>
          <a:p>
            <a:r>
              <a:rPr lang="en-US" sz="3600" dirty="0">
                <a:solidFill>
                  <a:srgbClr val="FFFFFF"/>
                </a:solidFill>
              </a:rPr>
              <a:t>President Henry B. </a:t>
            </a:r>
            <a:r>
              <a:rPr lang="en-US" sz="3600" dirty="0" err="1">
                <a:solidFill>
                  <a:srgbClr val="FFFFFF"/>
                </a:solidFill>
              </a:rPr>
              <a:t>Eyring</a:t>
            </a:r>
            <a:r>
              <a:rPr lang="en-US" sz="3600" dirty="0">
                <a:solidFill>
                  <a:srgbClr val="FFFFFF"/>
                </a:solidFill>
              </a:rPr>
              <a:t> spoke of those who were helping in disaster ridden areas wearing the yellow Mormon Helping Hands t-shirts. What name were those volunteers being called? </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776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838200" y="1219200"/>
            <a:ext cx="7543800" cy="646331"/>
          </a:xfrm>
          <a:prstGeom prst="rect">
            <a:avLst/>
          </a:prstGeom>
        </p:spPr>
        <p:txBody>
          <a:bodyPr wrap="square">
            <a:spAutoFit/>
          </a:bodyPr>
          <a:lstStyle/>
          <a:p>
            <a:pPr algn="ctr"/>
            <a:r>
              <a:rPr lang="en-US" sz="3600" dirty="0" smtClean="0">
                <a:solidFill>
                  <a:srgbClr val="FFFFFF"/>
                </a:solidFill>
              </a:rPr>
              <a:t>The Yellow Angels</a:t>
            </a:r>
            <a:endParaRPr lang="en-US" sz="36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878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118788" name="Text Box 4"/>
          <p:cNvSpPr txBox="1">
            <a:spLocks noChangeArrowheads="1"/>
          </p:cNvSpPr>
          <p:nvPr/>
        </p:nvSpPr>
        <p:spPr bwMode="auto">
          <a:xfrm>
            <a:off x="304800" y="1219200"/>
            <a:ext cx="8382000" cy="830263"/>
          </a:xfrm>
          <a:prstGeom prst="rect">
            <a:avLst/>
          </a:prstGeom>
          <a:noFill/>
          <a:ln w="9525">
            <a:noFill/>
            <a:miter lim="800000"/>
            <a:headEnd/>
            <a:tailEnd/>
          </a:ln>
          <a:effectLst>
            <a:outerShdw dist="63500" dir="3187806" algn="ctr" rotWithShape="0">
              <a:schemeClr val="tx2"/>
            </a:outerShdw>
          </a:effectLst>
        </p:spPr>
        <p:txBody>
          <a:bodyPr>
            <a:spAutoFit/>
          </a:bodyPr>
          <a:lstStyle/>
          <a:p>
            <a:pPr>
              <a:spcBef>
                <a:spcPct val="50000"/>
              </a:spcBef>
              <a:defRPr/>
            </a:pPr>
            <a:r>
              <a:rPr lang="en-US" sz="4800">
                <a:solidFill>
                  <a:schemeClr val="bg1"/>
                </a:solidFill>
                <a:latin typeface="Times New Roman" pitchFamily="18" charset="0"/>
                <a:ea typeface="+mn-ea"/>
                <a:cs typeface="+mn-cs"/>
              </a:rPr>
              <a:t>    </a:t>
            </a:r>
            <a:endParaRPr lang="en-US" sz="4400">
              <a:solidFill>
                <a:schemeClr val="bg1"/>
              </a:solidFill>
              <a:latin typeface="Courier New" pitchFamily="49" charset="0"/>
              <a:ea typeface="+mn-ea"/>
              <a:cs typeface="+mn-cs"/>
            </a:endParaRPr>
          </a:p>
        </p:txBody>
      </p:sp>
      <p:sp>
        <p:nvSpPr>
          <p:cNvPr id="3" name="Rectangle 2"/>
          <p:cNvSpPr/>
          <p:nvPr/>
        </p:nvSpPr>
        <p:spPr>
          <a:xfrm>
            <a:off x="838200" y="1219200"/>
            <a:ext cx="7543800" cy="2062103"/>
          </a:xfrm>
          <a:prstGeom prst="rect">
            <a:avLst/>
          </a:prstGeom>
        </p:spPr>
        <p:txBody>
          <a:bodyPr wrap="square">
            <a:spAutoFit/>
          </a:bodyPr>
          <a:lstStyle/>
          <a:p>
            <a:r>
              <a:rPr lang="en-US" sz="3200" dirty="0">
                <a:solidFill>
                  <a:srgbClr val="FFFFFF"/>
                </a:solidFill>
              </a:rPr>
              <a:t>Elder M Russell Ballard said, (Fill in the blank) “The ______ through life continues for each of us as we prove our own ‘faith in every footstep,’”</a:t>
            </a:r>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0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981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990600" y="1219200"/>
            <a:ext cx="6477000" cy="584776"/>
          </a:xfrm>
          <a:prstGeom prst="rect">
            <a:avLst/>
          </a:prstGeom>
        </p:spPr>
        <p:txBody>
          <a:bodyPr wrap="square">
            <a:spAutoFit/>
          </a:bodyPr>
          <a:lstStyle/>
          <a:p>
            <a:pPr algn="ctr"/>
            <a:r>
              <a:rPr lang="en-US" sz="3200" dirty="0" smtClean="0">
                <a:solidFill>
                  <a:srgbClr val="FFFFFF"/>
                </a:solidFill>
              </a:rPr>
              <a:t>Trek</a:t>
            </a:r>
            <a:endParaRPr lang="en-US" sz="32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2083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2" name="TextBox 3"/>
          <p:cNvSpPr txBox="1">
            <a:spLocks noChangeArrowheads="1"/>
          </p:cNvSpPr>
          <p:nvPr/>
        </p:nvSpPr>
        <p:spPr bwMode="auto">
          <a:xfrm>
            <a:off x="381000" y="838200"/>
            <a:ext cx="8229600"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3200" dirty="0">
                <a:solidFill>
                  <a:srgbClr val="FFFFFF"/>
                </a:solidFill>
              </a:rPr>
              <a:t>Name three people Elder Neil L. Andersen quoted in his talk.</a:t>
            </a:r>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2185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21860" name="TextBox 4"/>
          <p:cNvSpPr txBox="1">
            <a:spLocks noChangeArrowheads="1"/>
          </p:cNvSpPr>
          <p:nvPr/>
        </p:nvSpPr>
        <p:spPr bwMode="auto">
          <a:xfrm>
            <a:off x="1371600" y="838200"/>
            <a:ext cx="6324600"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2800" dirty="0">
                <a:solidFill>
                  <a:srgbClr val="FFFFFF"/>
                </a:solidFill>
              </a:rPr>
              <a:t>Thomas S. Monson, Dieter F. </a:t>
            </a:r>
            <a:r>
              <a:rPr lang="en-US" sz="2800" dirty="0" err="1">
                <a:solidFill>
                  <a:srgbClr val="FFFFFF"/>
                </a:solidFill>
              </a:rPr>
              <a:t>Uchtdorf</a:t>
            </a:r>
            <a:r>
              <a:rPr lang="en-US" sz="2800" dirty="0">
                <a:solidFill>
                  <a:srgbClr val="FFFFFF"/>
                </a:solidFill>
              </a:rPr>
              <a:t>, Henry B. </a:t>
            </a:r>
            <a:r>
              <a:rPr lang="en-US" sz="2800" dirty="0" err="1">
                <a:solidFill>
                  <a:srgbClr val="FFFFFF"/>
                </a:solidFill>
              </a:rPr>
              <a:t>Eyring</a:t>
            </a:r>
            <a:r>
              <a:rPr lang="en-US" sz="2800" dirty="0">
                <a:solidFill>
                  <a:srgbClr val="FFFFFF"/>
                </a:solidFill>
              </a:rPr>
              <a:t>, Russell M. Nelson, </a:t>
            </a:r>
            <a:r>
              <a:rPr lang="en-US" sz="2800" dirty="0" err="1">
                <a:solidFill>
                  <a:srgbClr val="FFFFFF"/>
                </a:solidFill>
              </a:rPr>
              <a:t>Dallin</a:t>
            </a:r>
            <a:r>
              <a:rPr lang="en-US" sz="2800" dirty="0">
                <a:solidFill>
                  <a:srgbClr val="FFFFFF"/>
                </a:solidFill>
              </a:rPr>
              <a:t> H. Oaks, M. Russell Ballard</a:t>
            </a:r>
            <a:r>
              <a:rPr lang="en-US" sz="2800" dirty="0" smtClean="0">
                <a:solidFill>
                  <a:srgbClr val="FFFFFF"/>
                </a:solidFill>
              </a:rPr>
              <a:t>,</a:t>
            </a:r>
          </a:p>
          <a:p>
            <a:pPr algn="ctr"/>
            <a:r>
              <a:rPr lang="en-US" sz="2800" dirty="0" smtClean="0">
                <a:solidFill>
                  <a:srgbClr val="FFFFFF"/>
                </a:solidFill>
              </a:rPr>
              <a:t> </a:t>
            </a:r>
            <a:r>
              <a:rPr lang="en-US" sz="2800" dirty="0">
                <a:solidFill>
                  <a:srgbClr val="FFFFFF"/>
                </a:solidFill>
              </a:rPr>
              <a:t>Robert D. Hales</a:t>
            </a:r>
            <a:endParaRPr lang="en-US" sz="28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33122" name="WordArt 4"/>
          <p:cNvSpPr>
            <a:spLocks noChangeArrowheads="1" noChangeShapeType="1" noTextEdit="1"/>
          </p:cNvSpPr>
          <p:nvPr/>
        </p:nvSpPr>
        <p:spPr bwMode="auto">
          <a:xfrm>
            <a:off x="2209800" y="223838"/>
            <a:ext cx="4894263" cy="3281362"/>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Plain">
              <a:avLst>
                <a:gd name="adj" fmla="val 50000"/>
              </a:avLst>
            </a:prstTxWarp>
          </a:bodyPr>
          <a:lstStyle/>
          <a:p>
            <a:pPr algn="ctr"/>
            <a:r>
              <a:rPr lang="en-US" sz="3600" kern="10">
                <a:gradFill rotWithShape="1">
                  <a:gsLst>
                    <a:gs pos="0">
                      <a:srgbClr val="FFFF00"/>
                    </a:gs>
                    <a:gs pos="100000">
                      <a:srgbClr val="FF9933"/>
                    </a:gs>
                  </a:gsLst>
                  <a:path path="rect">
                    <a:fillToRect l="50000" t="50000" r="50000" b="50000"/>
                  </a:path>
                </a:gradFill>
                <a:effectLst>
                  <a:outerShdw blurRad="63500" dist="38099" dir="2700000" algn="ctr" rotWithShape="0">
                    <a:srgbClr val="C0C0C0">
                      <a:alpha val="74997"/>
                    </a:srgbClr>
                  </a:outerShdw>
                </a:effectLst>
                <a:latin typeface="Impact"/>
                <a:ea typeface="Impact"/>
                <a:cs typeface="Impact"/>
              </a:rPr>
              <a:t>Final</a:t>
            </a:r>
          </a:p>
          <a:p>
            <a:pPr algn="ctr"/>
            <a:r>
              <a:rPr lang="en-US" sz="3600" kern="10">
                <a:gradFill rotWithShape="1">
                  <a:gsLst>
                    <a:gs pos="0">
                      <a:srgbClr val="FFFF00"/>
                    </a:gs>
                    <a:gs pos="100000">
                      <a:srgbClr val="FF9933"/>
                    </a:gs>
                  </a:gsLst>
                  <a:path path="rect">
                    <a:fillToRect l="50000" t="50000" r="50000" b="50000"/>
                  </a:path>
                </a:gradFill>
                <a:effectLst>
                  <a:outerShdw blurRad="63500" dist="38099" dir="2700000" algn="ctr" rotWithShape="0">
                    <a:srgbClr val="C0C0C0">
                      <a:alpha val="74997"/>
                    </a:srgbClr>
                  </a:outerShdw>
                </a:effectLst>
                <a:latin typeface="Impact"/>
                <a:ea typeface="Impact"/>
                <a:cs typeface="Impact"/>
              </a:rPr>
              <a:t>Jeopardy</a:t>
            </a:r>
          </a:p>
        </p:txBody>
      </p:sp>
      <p:sp>
        <p:nvSpPr>
          <p:cNvPr id="133123" name="AutoShape 9">
            <a:hlinkClick r:id="rId2" action="ppaction://hlinksldjump"/>
          </p:cNvPr>
          <p:cNvSpPr>
            <a:spLocks noChangeArrowheads="1"/>
          </p:cNvSpPr>
          <p:nvPr/>
        </p:nvSpPr>
        <p:spPr bwMode="auto">
          <a:xfrm>
            <a:off x="3962400" y="5105400"/>
            <a:ext cx="1219200" cy="914400"/>
          </a:xfrm>
          <a:prstGeom prst="plaque">
            <a:avLst>
              <a:gd name="adj" fmla="val 16667"/>
            </a:avLst>
          </a:prstGeom>
          <a:solidFill>
            <a:srgbClr val="3366FF"/>
          </a:solidFill>
          <a:ln w="9525">
            <a:solidFill>
              <a:schemeClr val="tx1"/>
            </a:solidFill>
            <a:miter lim="800000"/>
            <a:headEnd/>
            <a:tailEnd/>
          </a:ln>
        </p:spPr>
        <p:txBody>
          <a:bodyPr wrap="none" anchor="ctr"/>
          <a:lstStyle/>
          <a:p>
            <a:endParaRPr lang="en-US"/>
          </a:p>
        </p:txBody>
      </p:sp>
      <p:sp>
        <p:nvSpPr>
          <p:cNvPr id="133124" name="Text Box 10">
            <a:hlinkClick r:id="rId2" action="ppaction://hlinksldjump"/>
          </p:cNvPr>
          <p:cNvSpPr txBox="1">
            <a:spLocks noChangeArrowheads="1"/>
          </p:cNvSpPr>
          <p:nvPr/>
        </p:nvSpPr>
        <p:spPr bwMode="auto">
          <a:xfrm>
            <a:off x="4003675" y="5178425"/>
            <a:ext cx="11430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600" b="1">
                <a:solidFill>
                  <a:schemeClr val="bg1"/>
                </a:solidFill>
                <a:latin typeface="Arial" charset="0"/>
              </a:rPr>
              <a:t>Final Jeopardy Question</a:t>
            </a:r>
          </a:p>
        </p:txBody>
      </p:sp>
    </p:spTree>
  </p:cSld>
  <p:clrMapOvr>
    <a:masterClrMapping/>
  </p:clrMapOvr>
  <p:timing>
    <p:tnLst>
      <p:par>
        <p:cTn xmlns:p14="http://schemas.microsoft.com/office/powerpoint/2010/mai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pic>
        <p:nvPicPr>
          <p:cNvPr id="185348" name="finaljeo.wav">
            <a:hlinkClick r:id="" action="ppaction://media"/>
          </p:cNvPr>
          <p:cNvPicPr>
            <a:picLocks noRot="1" noChangeAspect="1" noChangeArrowheads="1"/>
          </p:cNvPicPr>
          <p:nvPr>
            <a:audioFile r:link="rId2"/>
            <p:extLst>
              <p:ext uri="{DAA4B4D4-6D71-4841-9C94-3DE7FCFB9230}">
                <p14:media xmlns:p14="http://schemas.microsoft.com/office/powerpoint/2010/main" r:link="rId1"/>
              </p:ext>
            </p:extLst>
          </p:nvPr>
        </p:nvPicPr>
        <p:blipFill>
          <a:blip r:embed="rId4">
            <a:extLst>
              <a:ext uri="{28A0092B-C50C-407E-A947-70E740481C1C}">
                <a14:useLocalDpi xmlns:a14="http://schemas.microsoft.com/office/drawing/2010/main" val="0"/>
              </a:ext>
            </a:extLst>
          </a:blip>
          <a:srcRect/>
          <a:stretch>
            <a:fillRect/>
          </a:stretch>
        </p:blipFill>
        <p:spPr bwMode="auto">
          <a:xfrm>
            <a:off x="8839200" y="6553200"/>
            <a:ext cx="3048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4147" name="TextBox 3"/>
          <p:cNvSpPr txBox="1">
            <a:spLocks noChangeArrowheads="1"/>
          </p:cNvSpPr>
          <p:nvPr/>
        </p:nvSpPr>
        <p:spPr bwMode="auto">
          <a:xfrm>
            <a:off x="1371600" y="838200"/>
            <a:ext cx="6324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endParaRPr lang="en-US" sz="4000">
              <a:solidFill>
                <a:schemeClr val="bg1"/>
              </a:solidFill>
            </a:endParaRPr>
          </a:p>
        </p:txBody>
      </p:sp>
      <p:sp>
        <p:nvSpPr>
          <p:cNvPr id="134148" name="TextBox 4"/>
          <p:cNvSpPr txBox="1">
            <a:spLocks noChangeArrowheads="1"/>
          </p:cNvSpPr>
          <p:nvPr/>
        </p:nvSpPr>
        <p:spPr bwMode="auto">
          <a:xfrm>
            <a:off x="838200" y="990600"/>
            <a:ext cx="7391400" cy="44012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r>
              <a:rPr lang="en-US" sz="4000" dirty="0">
                <a:solidFill>
                  <a:srgbClr val="FFFFFF"/>
                </a:solidFill>
              </a:rPr>
              <a:t>During his address, Elder Neil L. Andersen read a few lines from a message prepared by Elder Robert D. Hales, in preparation for general conference, before his death on Sunday, Oct. 1. What is one thing Elder Hales had written?</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mediacall" presetSubtype="0" fill="hold" nodeType="afterEffect">
                                  <p:stCondLst>
                                    <p:cond delay="1000"/>
                                  </p:stCondLst>
                                  <p:childTnLst>
                                    <p:cmd type="call" cmd="playFrom(0.0)">
                                      <p:cBhvr>
                                        <p:cTn id="6" dur="1" fill="hold"/>
                                        <p:tgtEl>
                                          <p:spTgt spid="185348"/>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showWhenStopped="0">
                <p:cTn id="7" fill="hold" display="0">
                  <p:stCondLst>
                    <p:cond delay="indefinite"/>
                  </p:stCondLst>
                  <p:endCondLst>
                    <p:cond evt="onPrev" delay="0">
                      <p:tgtEl>
                        <p:sldTgt/>
                      </p:tgtEl>
                    </p:cond>
                    <p:cond evt="onStopAudio" delay="0">
                      <p:tgtEl>
                        <p:sldTgt/>
                      </p:tgtEl>
                    </p:cond>
                  </p:endCondLst>
                </p:cTn>
                <p:tgtEl>
                  <p:spTgt spid="185348"/>
                </p:tgtEl>
              </p:cMediaNode>
            </p:audio>
          </p:childTnLst>
        </p:cTn>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35171" name="Text Box 3"/>
          <p:cNvSpPr txBox="1">
            <a:spLocks noChangeArrowheads="1"/>
          </p:cNvSpPr>
          <p:nvPr/>
        </p:nvSpPr>
        <p:spPr bwMode="auto">
          <a:xfrm>
            <a:off x="304800" y="2498725"/>
            <a:ext cx="83820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endParaRPr lang="en-US" sz="4000" b="1">
              <a:solidFill>
                <a:schemeClr val="bg1"/>
              </a:solidFill>
              <a:latin typeface="Arial" charset="0"/>
              <a:ea typeface="+mn-ea"/>
              <a:cs typeface="+mn-cs"/>
            </a:endParaRPr>
          </a:p>
        </p:txBody>
      </p:sp>
      <p:sp>
        <p:nvSpPr>
          <p:cNvPr id="2" name="AutoShape 12">
            <a:hlinkClick r:id="rId2" action="ppaction://hlinksldjump"/>
          </p:cNvPr>
          <p:cNvSpPr>
            <a:spLocks noChangeArrowheads="1"/>
          </p:cNvSpPr>
          <p:nvPr/>
        </p:nvSpPr>
        <p:spPr bwMode="auto">
          <a:xfrm>
            <a:off x="4114800" y="48006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35172" name="TextBox 4"/>
          <p:cNvSpPr txBox="1">
            <a:spLocks noChangeArrowheads="1"/>
          </p:cNvSpPr>
          <p:nvPr/>
        </p:nvSpPr>
        <p:spPr bwMode="auto">
          <a:xfrm>
            <a:off x="457200" y="228600"/>
            <a:ext cx="82296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3200" dirty="0">
                <a:solidFill>
                  <a:srgbClr val="FFFFFF"/>
                </a:solidFill>
              </a:rPr>
              <a:t>“When we choose to have faith we are prepared to stand in the presence of God. After the Savior’s crucifixion, He appeared only to those who had been faithful in the testimony of Him while they lived in mortality. Those who rejected the testimonies of the prophets could not behold the Savior’s presence nor look upon His face. Our faith prepares us to be in the presence of God.”</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331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13316" name="Text Box 4"/>
          <p:cNvSpPr txBox="1">
            <a:spLocks noChangeArrowheads="1"/>
          </p:cNvSpPr>
          <p:nvPr/>
        </p:nvSpPr>
        <p:spPr bwMode="auto">
          <a:xfrm>
            <a:off x="381000" y="914400"/>
            <a:ext cx="8382000" cy="830263"/>
          </a:xfrm>
          <a:prstGeom prst="rect">
            <a:avLst/>
          </a:prstGeom>
          <a:noFill/>
          <a:ln w="9525">
            <a:noFill/>
            <a:miter lim="800000"/>
            <a:headEnd/>
            <a:tailEnd/>
          </a:ln>
          <a:effectLst>
            <a:outerShdw dist="63500" dir="3187806" algn="ctr" rotWithShape="0">
              <a:schemeClr val="tx2"/>
            </a:outerShdw>
          </a:effectLst>
        </p:spPr>
        <p:txBody>
          <a:bodyPr>
            <a:spAutoFit/>
          </a:bodyPr>
          <a:lstStyle/>
          <a:p>
            <a:pPr>
              <a:defRPr/>
            </a:pPr>
            <a:r>
              <a:rPr lang="en-US" sz="4800">
                <a:latin typeface="Times New Roman" pitchFamily="18" charset="0"/>
                <a:ea typeface="+mn-ea"/>
                <a:cs typeface="+mn-cs"/>
              </a:rPr>
              <a:t> </a:t>
            </a:r>
            <a:endParaRPr lang="en-US" sz="4800">
              <a:solidFill>
                <a:schemeClr val="bg1"/>
              </a:solidFill>
              <a:latin typeface="Times New Roman" pitchFamily="18" charset="0"/>
              <a:ea typeface="+mn-ea"/>
              <a:cs typeface="+mn-cs"/>
            </a:endParaRPr>
          </a:p>
        </p:txBody>
      </p:sp>
      <p:sp>
        <p:nvSpPr>
          <p:cNvPr id="3" name="TextBox 2"/>
          <p:cNvSpPr txBox="1"/>
          <p:nvPr/>
        </p:nvSpPr>
        <p:spPr>
          <a:xfrm>
            <a:off x="609600" y="1600200"/>
            <a:ext cx="7696200" cy="3785652"/>
          </a:xfrm>
          <a:prstGeom prst="rect">
            <a:avLst/>
          </a:prstGeom>
          <a:noFill/>
        </p:spPr>
        <p:txBody>
          <a:bodyPr wrap="square" rtlCol="0">
            <a:spAutoFit/>
          </a:bodyPr>
          <a:lstStyle/>
          <a:p>
            <a:r>
              <a:rPr lang="en-US" sz="4000" dirty="0">
                <a:solidFill>
                  <a:srgbClr val="FFFFFF"/>
                </a:solidFill>
              </a:rPr>
              <a:t>President Henry B. </a:t>
            </a:r>
            <a:r>
              <a:rPr lang="en-US" sz="4000" dirty="0" err="1">
                <a:solidFill>
                  <a:srgbClr val="FFFFFF"/>
                </a:solidFill>
              </a:rPr>
              <a:t>Eyring</a:t>
            </a:r>
            <a:r>
              <a:rPr lang="en-US" sz="4000" dirty="0">
                <a:solidFill>
                  <a:srgbClr val="FFFFFF"/>
                </a:solidFill>
              </a:rPr>
              <a:t> quoted this doctrinal mastery scripture from the Doctrine and Covenants several times in his talk. It is a short scripture that lists three things to do. Name the scripture.</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433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4340" name="TextBox 4"/>
          <p:cNvSpPr txBox="1">
            <a:spLocks noChangeArrowheads="1"/>
          </p:cNvSpPr>
          <p:nvPr/>
        </p:nvSpPr>
        <p:spPr bwMode="auto">
          <a:xfrm>
            <a:off x="685800" y="1752600"/>
            <a:ext cx="8077200"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742950" indent="-742950">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a:solidFill>
                  <a:srgbClr val="FFFFFF"/>
                </a:solidFill>
              </a:rPr>
              <a:t>Doctrine and Covenants 6:36 </a:t>
            </a:r>
            <a:endParaRPr lang="en-US" sz="4000" dirty="0" smtClean="0">
              <a:solidFill>
                <a:srgbClr val="FFFFFF"/>
              </a:solidFill>
            </a:endParaRPr>
          </a:p>
          <a:p>
            <a:pPr algn="ctr"/>
            <a:r>
              <a:rPr lang="en-US" sz="4000" dirty="0" smtClean="0">
                <a:solidFill>
                  <a:srgbClr val="FFFFFF"/>
                </a:solidFill>
              </a:rPr>
              <a:t>“</a:t>
            </a:r>
            <a:r>
              <a:rPr lang="en-US" sz="4000" dirty="0">
                <a:solidFill>
                  <a:srgbClr val="FFFFFF"/>
                </a:solidFill>
              </a:rPr>
              <a:t>Look unto me in every thought; doubt not, fear not.”</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536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a:t>
            </a:r>
          </a:p>
        </p:txBody>
      </p:sp>
      <p:sp>
        <p:nvSpPr>
          <p:cNvPr id="2" name="TextBox 1"/>
          <p:cNvSpPr txBox="1"/>
          <p:nvPr/>
        </p:nvSpPr>
        <p:spPr>
          <a:xfrm>
            <a:off x="685800" y="1143000"/>
            <a:ext cx="7772400" cy="4401205"/>
          </a:xfrm>
          <a:prstGeom prst="rect">
            <a:avLst/>
          </a:prstGeom>
          <a:noFill/>
        </p:spPr>
        <p:txBody>
          <a:bodyPr wrap="square" rtlCol="0">
            <a:spAutoFit/>
          </a:bodyPr>
          <a:lstStyle/>
          <a:p>
            <a:r>
              <a:rPr lang="en-US" sz="4000" dirty="0">
                <a:solidFill>
                  <a:srgbClr val="FFFFFF"/>
                </a:solidFill>
              </a:rPr>
              <a:t>President Dieter F. </a:t>
            </a:r>
            <a:r>
              <a:rPr lang="en-US" sz="4000" dirty="0" err="1">
                <a:solidFill>
                  <a:srgbClr val="FFFFFF"/>
                </a:solidFill>
              </a:rPr>
              <a:t>Uchtdorf</a:t>
            </a:r>
            <a:r>
              <a:rPr lang="en-US" sz="4000" dirty="0">
                <a:solidFill>
                  <a:srgbClr val="FFFFFF"/>
                </a:solidFill>
              </a:rPr>
              <a:t> told the story of a dog who made an incredible journey from Indiana back to his home in Oregon after he got lost while he was with his owners on a family vacation. What was the name of the dog?</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sz="4800" dirty="0"/>
          </a:p>
        </p:txBody>
      </p:sp>
      <p:sp>
        <p:nvSpPr>
          <p:cNvPr id="16387" name="Text Box 3"/>
          <p:cNvSpPr txBox="1">
            <a:spLocks noChangeArrowheads="1"/>
          </p:cNvSpPr>
          <p:nvPr/>
        </p:nvSpPr>
        <p:spPr bwMode="auto">
          <a:xfrm>
            <a:off x="0" y="0"/>
            <a:ext cx="1828800" cy="584200"/>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3200" b="1">
                <a:solidFill>
                  <a:schemeClr val="bg1"/>
                </a:solidFill>
                <a:latin typeface="Arial" charset="0"/>
                <a:ea typeface="+mn-ea"/>
                <a:cs typeface="+mn-cs"/>
              </a:rPr>
              <a:t>$100</a:t>
            </a:r>
          </a:p>
        </p:txBody>
      </p:sp>
      <p:sp>
        <p:nvSpPr>
          <p:cNvPr id="2" name="AutoShape 11">
            <a:hlinkClick r:id="rId2" action="ppaction://hlinksldjump"/>
          </p:cNvPr>
          <p:cNvSpPr>
            <a:spLocks noChangeArrowheads="1"/>
          </p:cNvSpPr>
          <p:nvPr/>
        </p:nvSpPr>
        <p:spPr bwMode="auto">
          <a:xfrm>
            <a:off x="4191000" y="60960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sz="3200"/>
          </a:p>
        </p:txBody>
      </p:sp>
      <p:sp>
        <p:nvSpPr>
          <p:cNvPr id="16388" name="TextBox 4"/>
          <p:cNvSpPr txBox="1">
            <a:spLocks noChangeArrowheads="1"/>
          </p:cNvSpPr>
          <p:nvPr/>
        </p:nvSpPr>
        <p:spPr bwMode="auto">
          <a:xfrm>
            <a:off x="1066800" y="838200"/>
            <a:ext cx="73152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smtClean="0">
                <a:solidFill>
                  <a:srgbClr val="FFFFFF"/>
                </a:solidFill>
              </a:rPr>
              <a:t>Bobby the Wonder Dog</a:t>
            </a:r>
            <a:endParaRPr lang="en-US" sz="4000" dirty="0" smtClean="0">
              <a:solidFill>
                <a:srgbClr val="FFFFFF"/>
              </a:solidFill>
            </a:endParaRPr>
          </a:p>
          <a:p>
            <a:pPr algn="ctr"/>
            <a:r>
              <a:rPr lang="en-US" sz="4000" dirty="0" smtClean="0">
                <a:solidFill>
                  <a:srgbClr val="FFFFFF"/>
                </a:solidFill>
              </a:rPr>
              <a:t> </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2"/>
          <p:cNvSpPr>
            <a:spLocks noChangeArrowheads="1"/>
          </p:cNvSpPr>
          <p:nvPr/>
        </p:nvSpPr>
        <p:spPr bwMode="auto">
          <a:xfrm>
            <a:off x="-12700" y="-2540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741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17412" name="Text Box 4"/>
          <p:cNvSpPr txBox="1">
            <a:spLocks noChangeArrowheads="1"/>
          </p:cNvSpPr>
          <p:nvPr/>
        </p:nvSpPr>
        <p:spPr bwMode="auto">
          <a:xfrm>
            <a:off x="381000" y="1447800"/>
            <a:ext cx="8382000" cy="830263"/>
          </a:xfrm>
          <a:prstGeom prst="rect">
            <a:avLst/>
          </a:prstGeom>
          <a:noFill/>
          <a:ln w="9525">
            <a:noFill/>
            <a:miter lim="800000"/>
            <a:headEnd/>
            <a:tailEnd/>
          </a:ln>
          <a:effectLst>
            <a:outerShdw dist="63500" dir="3187806" algn="ctr" rotWithShape="0">
              <a:schemeClr val="tx2"/>
            </a:outerShdw>
          </a:effectLst>
        </p:spPr>
        <p:txBody>
          <a:bodyPr>
            <a:spAutoFit/>
          </a:bodyPr>
          <a:lstStyle/>
          <a:p>
            <a:pPr>
              <a:defRPr/>
            </a:pPr>
            <a:r>
              <a:rPr lang="en-US" sz="4800">
                <a:latin typeface="Times New Roman" pitchFamily="18" charset="0"/>
                <a:ea typeface="+mn-ea"/>
                <a:cs typeface="+mn-cs"/>
              </a:rPr>
              <a:t> </a:t>
            </a:r>
            <a:endParaRPr lang="en-US" sz="4800">
              <a:solidFill>
                <a:schemeClr val="bg1"/>
              </a:solidFill>
              <a:latin typeface="Times New Roman" pitchFamily="18" charset="0"/>
              <a:ea typeface="+mn-ea"/>
              <a:cs typeface="+mn-cs"/>
            </a:endParaRPr>
          </a:p>
        </p:txBody>
      </p:sp>
      <p:sp>
        <p:nvSpPr>
          <p:cNvPr id="3" name="TextBox 2"/>
          <p:cNvSpPr txBox="1"/>
          <p:nvPr/>
        </p:nvSpPr>
        <p:spPr>
          <a:xfrm>
            <a:off x="381000" y="838200"/>
            <a:ext cx="8382000" cy="3970318"/>
          </a:xfrm>
          <a:prstGeom prst="rect">
            <a:avLst/>
          </a:prstGeom>
          <a:noFill/>
        </p:spPr>
        <p:txBody>
          <a:bodyPr wrap="square" rtlCol="0">
            <a:spAutoFit/>
          </a:bodyPr>
          <a:lstStyle/>
          <a:p>
            <a:r>
              <a:rPr lang="en-US" sz="3600" dirty="0">
                <a:solidFill>
                  <a:srgbClr val="FFFFFF"/>
                </a:solidFill>
              </a:rPr>
              <a:t>Elder O. Vincent </a:t>
            </a:r>
            <a:r>
              <a:rPr lang="en-US" sz="3600" dirty="0" err="1">
                <a:solidFill>
                  <a:srgbClr val="FFFFFF"/>
                </a:solidFill>
              </a:rPr>
              <a:t>Haleck</a:t>
            </a:r>
            <a:r>
              <a:rPr lang="en-US" sz="3600" dirty="0">
                <a:solidFill>
                  <a:srgbClr val="FFFFFF"/>
                </a:solidFill>
              </a:rPr>
              <a:t> told a story of when he was serving as a counselor to a bishop in a new ward in American Samoa. During that time members were encouraged to donate to a building fund to assist in the construction of a temple. He compared the members’ contributions to what?</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843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TextBox 2"/>
          <p:cNvSpPr txBox="1"/>
          <p:nvPr/>
        </p:nvSpPr>
        <p:spPr>
          <a:xfrm>
            <a:off x="609600" y="1295400"/>
            <a:ext cx="7467600" cy="1323439"/>
          </a:xfrm>
          <a:prstGeom prst="rect">
            <a:avLst/>
          </a:prstGeom>
          <a:noFill/>
        </p:spPr>
        <p:txBody>
          <a:bodyPr wrap="square" rtlCol="0">
            <a:spAutoFit/>
          </a:bodyPr>
          <a:lstStyle/>
          <a:p>
            <a:pPr algn="ctr"/>
            <a:r>
              <a:rPr lang="en-US" sz="4000" dirty="0" smtClean="0">
                <a:solidFill>
                  <a:srgbClr val="FFFFFF"/>
                </a:solidFill>
              </a:rPr>
              <a:t>A </a:t>
            </a:r>
            <a:r>
              <a:rPr lang="en-US" sz="4000" dirty="0">
                <a:solidFill>
                  <a:srgbClr val="FFFFFF"/>
                </a:solidFill>
              </a:rPr>
              <a:t>widow’s heart (talking about the widow who gave two mites)</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2"/>
          <p:cNvSpPr>
            <a:spLocks noChangeArrowheads="1"/>
          </p:cNvSpPr>
          <p:nvPr/>
        </p:nvSpPr>
        <p:spPr bwMode="auto">
          <a:xfrm>
            <a:off x="-3810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945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2" name="TextBox 1"/>
          <p:cNvSpPr txBox="1"/>
          <p:nvPr/>
        </p:nvSpPr>
        <p:spPr>
          <a:xfrm>
            <a:off x="685800" y="838200"/>
            <a:ext cx="7848600" cy="5016758"/>
          </a:xfrm>
          <a:prstGeom prst="rect">
            <a:avLst/>
          </a:prstGeom>
          <a:noFill/>
        </p:spPr>
        <p:txBody>
          <a:bodyPr wrap="square" rtlCol="0">
            <a:spAutoFit/>
          </a:bodyPr>
          <a:lstStyle/>
          <a:p>
            <a:pPr algn="ctr"/>
            <a:r>
              <a:rPr lang="en-US" sz="4000" dirty="0">
                <a:solidFill>
                  <a:srgbClr val="FFFFFF"/>
                </a:solidFill>
              </a:rPr>
              <a:t>Elder W. Craig </a:t>
            </a:r>
            <a:r>
              <a:rPr lang="en-US" sz="4000" dirty="0" err="1">
                <a:solidFill>
                  <a:srgbClr val="FFFFFF"/>
                </a:solidFill>
              </a:rPr>
              <a:t>Zwick</a:t>
            </a:r>
            <a:r>
              <a:rPr lang="en-US" sz="4000" dirty="0">
                <a:solidFill>
                  <a:srgbClr val="FFFFFF"/>
                </a:solidFill>
              </a:rPr>
              <a:t> told the story of Beau Richey who was tragically killed in an ATV accident. At the hospital a policeman handed Beau’s cell phone to his mother. Just then an alarm </a:t>
            </a:r>
            <a:r>
              <a:rPr lang="en-US" sz="4000" dirty="0" smtClean="0">
                <a:solidFill>
                  <a:srgbClr val="FFFFFF"/>
                </a:solidFill>
              </a:rPr>
              <a:t>rang on </a:t>
            </a:r>
            <a:r>
              <a:rPr lang="en-US" sz="4000" dirty="0">
                <a:solidFill>
                  <a:srgbClr val="FFFFFF"/>
                </a:solidFill>
              </a:rPr>
              <a:t>his phone rang. Beau had set this </a:t>
            </a:r>
            <a:r>
              <a:rPr lang="en-US" sz="4000" dirty="0" smtClean="0">
                <a:solidFill>
                  <a:srgbClr val="FFFFFF"/>
                </a:solidFill>
              </a:rPr>
              <a:t>reminder. </a:t>
            </a:r>
            <a:r>
              <a:rPr lang="en-US" sz="4000" dirty="0">
                <a:solidFill>
                  <a:srgbClr val="FFFFFF"/>
                </a:solidFill>
              </a:rPr>
              <a:t>What did the reminder say?</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2048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TextBox 2"/>
          <p:cNvSpPr txBox="1"/>
          <p:nvPr/>
        </p:nvSpPr>
        <p:spPr>
          <a:xfrm>
            <a:off x="762000" y="1447800"/>
            <a:ext cx="7467600" cy="1200329"/>
          </a:xfrm>
          <a:prstGeom prst="rect">
            <a:avLst/>
          </a:prstGeom>
          <a:noFill/>
        </p:spPr>
        <p:txBody>
          <a:bodyPr wrap="square" rtlCol="0">
            <a:spAutoFit/>
          </a:bodyPr>
          <a:lstStyle/>
          <a:p>
            <a:r>
              <a:rPr lang="en-US" sz="3600" dirty="0">
                <a:solidFill>
                  <a:srgbClr val="FFFFFF"/>
                </a:solidFill>
              </a:rPr>
              <a:t>Remember to put Jesus Christ at the center of your life today.</a:t>
            </a:r>
            <a:endParaRPr lang="en-US" sz="36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83299" name="WordArt 3"/>
          <p:cNvSpPr>
            <a:spLocks noChangeArrowheads="1" noChangeShapeType="1" noTextEdit="1"/>
          </p:cNvSpPr>
          <p:nvPr/>
        </p:nvSpPr>
        <p:spPr bwMode="auto">
          <a:xfrm>
            <a:off x="2133600" y="0"/>
            <a:ext cx="4787900" cy="6286500"/>
          </a:xfrm>
          <a:prstGeom prst="rect">
            <a:avLst/>
          </a:prstGeom>
        </p:spPr>
        <p:txBody>
          <a:bodyPr wrap="none" fromWordArt="1">
            <a:prstTxWarp prst="textCascadeUp">
              <a:avLst>
                <a:gd name="adj" fmla="val 44444"/>
              </a:avLst>
            </a:prstTxWarp>
            <a:scene3d>
              <a:camera prst="legacyPerspectiveFront">
                <a:rot lat="20519976" lon="1080000" rev="0"/>
              </a:camera>
              <a:lightRig rig="legacyHarsh2" dir="b"/>
            </a:scene3d>
            <a:sp3d extrusionH="430200" prstMaterial="legacyMatte">
              <a:extrusionClr>
                <a:srgbClr val="FF6600"/>
              </a:extrusionClr>
            </a:sp3d>
          </a:bodyPr>
          <a:lstStyle/>
          <a:p>
            <a:pPr algn="ctr"/>
            <a:r>
              <a:rPr lang="en-US" sz="3600" kern="10">
                <a:ln w="9525">
                  <a:round/>
                  <a:headEnd/>
                  <a:tailEnd/>
                </a:ln>
                <a:gradFill rotWithShape="1">
                  <a:gsLst>
                    <a:gs pos="0">
                      <a:srgbClr val="FFE701"/>
                    </a:gs>
                    <a:gs pos="100000">
                      <a:srgbClr val="FE3E02"/>
                    </a:gs>
                  </a:gsLst>
                  <a:lin ang="5400000" scaled="1"/>
                </a:gradFill>
                <a:latin typeface="Impact"/>
                <a:ea typeface="Impact"/>
                <a:cs typeface="Impact"/>
              </a:rPr>
              <a:t>Daily</a:t>
            </a:r>
          </a:p>
          <a:p>
            <a:pPr algn="ctr"/>
            <a:r>
              <a:rPr lang="en-US" sz="3600" kern="10">
                <a:ln w="9525">
                  <a:round/>
                  <a:headEnd/>
                  <a:tailEnd/>
                </a:ln>
                <a:gradFill rotWithShape="1">
                  <a:gsLst>
                    <a:gs pos="0">
                      <a:srgbClr val="FFE701"/>
                    </a:gs>
                    <a:gs pos="100000">
                      <a:srgbClr val="FE3E02"/>
                    </a:gs>
                  </a:gsLst>
                  <a:lin ang="5400000" scaled="1"/>
                </a:gradFill>
                <a:latin typeface="Impact"/>
                <a:ea typeface="Impact"/>
                <a:cs typeface="Impact"/>
              </a:rPr>
              <a:t>Double</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2000"/>
                                  </p:stCondLst>
                                  <p:childTnLst>
                                    <p:set>
                                      <p:cBhvr>
                                        <p:cTn id="6" dur="1" fill="hold">
                                          <p:stCondLst>
                                            <p:cond delay="0"/>
                                          </p:stCondLst>
                                        </p:cTn>
                                        <p:tgtEl>
                                          <p:spTgt spid="183299"/>
                                        </p:tgtEl>
                                        <p:attrNameLst>
                                          <p:attrName>style.visibility</p:attrName>
                                        </p:attrNameLst>
                                      </p:cBhvr>
                                      <p:to>
                                        <p:strVal val="visible"/>
                                      </p:to>
                                    </p:set>
                                    <p:animEffect transition="in" filter="box(out)">
                                      <p:cBhvr>
                                        <p:cTn id="7" dur="500"/>
                                        <p:tgtEl>
                                          <p:spTgt spid="183299"/>
                                        </p:tgtEl>
                                      </p:cBhvr>
                                    </p:animEffect>
                                  </p:childTnLst>
                                  <p:subTnLst>
                                    <p:audio>
                                      <p:cMediaNode>
                                        <p:cTn display="0" masterRel="sameClick">
                                          <p:stCondLst>
                                            <p:cond evt="begin" delay="0">
                                              <p:tn val="5"/>
                                            </p:cond>
                                          </p:stCondLst>
                                          <p:endCondLst>
                                            <p:cond evt="onStopAudio" delay="0">
                                              <p:tgtEl>
                                                <p:sldTgt/>
                                              </p:tgtEl>
                                            </p:cond>
                                          </p:endCondLst>
                                        </p:cTn>
                                        <p:tgtEl>
                                          <p:sndTgt r:embed="rId2" name="dailydoub.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29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97"/>
          <p:cNvSpPr>
            <a:spLocks noChangeArrowheads="1"/>
          </p:cNvSpPr>
          <p:nvPr/>
        </p:nvSpPr>
        <p:spPr bwMode="auto">
          <a:xfrm>
            <a:off x="0" y="0"/>
            <a:ext cx="9144000" cy="6858000"/>
          </a:xfrm>
          <a:prstGeom prst="rect">
            <a:avLst/>
          </a:prstGeom>
          <a:solidFill>
            <a:schemeClr val="tx2"/>
          </a:solidFill>
          <a:ln w="9525">
            <a:solidFill>
              <a:schemeClr val="tx1"/>
            </a:solidFill>
            <a:miter lim="800000"/>
            <a:headEnd/>
            <a:tailEnd/>
          </a:ln>
        </p:spPr>
        <p:txBody>
          <a:bodyPr wrap="none" anchor="ctr"/>
          <a:lstStyle/>
          <a:p>
            <a:endParaRPr lang="en-US"/>
          </a:p>
        </p:txBody>
      </p:sp>
      <p:sp>
        <p:nvSpPr>
          <p:cNvPr id="80" name="Rectangle 124">
            <a:hlinkClick r:id="rId2" action="ppaction://hlinksldjump"/>
          </p:cNvPr>
          <p:cNvSpPr>
            <a:spLocks noChangeArrowheads="1"/>
          </p:cNvSpPr>
          <p:nvPr/>
        </p:nvSpPr>
        <p:spPr bwMode="auto">
          <a:xfrm>
            <a:off x="0" y="0"/>
            <a:ext cx="9144000" cy="6934200"/>
          </a:xfrm>
          <a:prstGeom prst="rect">
            <a:avLst/>
          </a:prstGeom>
          <a:solidFill>
            <a:srgbClr val="3366FF">
              <a:alpha val="67000"/>
            </a:srgbClr>
          </a:solidFill>
          <a:ln w="76200">
            <a:solidFill>
              <a:schemeClr val="tx1"/>
            </a:solidFill>
            <a:miter lim="800000"/>
            <a:headEnd/>
            <a:tailEnd/>
          </a:ln>
        </p:spPr>
        <p:txBody>
          <a:bodyPr wrap="none" anchor="ctr"/>
          <a:lstStyle/>
          <a:p>
            <a:endParaRPr lang="en-US"/>
          </a:p>
        </p:txBody>
      </p:sp>
      <p:sp>
        <p:nvSpPr>
          <p:cNvPr id="4098" name="Rectangle 124">
            <a:hlinkClick r:id="rId3" action="ppaction://hlinksldjump"/>
          </p:cNvPr>
          <p:cNvSpPr>
            <a:spLocks noChangeArrowheads="1"/>
          </p:cNvSpPr>
          <p:nvPr/>
        </p:nvSpPr>
        <p:spPr bwMode="auto">
          <a:xfrm>
            <a:off x="0" y="609600"/>
            <a:ext cx="6172200" cy="6172200"/>
          </a:xfrm>
          <a:prstGeom prst="rect">
            <a:avLst/>
          </a:prstGeom>
          <a:gradFill rotWithShape="0">
            <a:gsLst>
              <a:gs pos="0">
                <a:srgbClr val="000066"/>
              </a:gs>
              <a:gs pos="50000">
                <a:srgbClr val="0033CC"/>
              </a:gs>
              <a:gs pos="100000">
                <a:srgbClr val="000066"/>
              </a:gs>
            </a:gsLst>
            <a:lin ang="18900000" scaled="1"/>
          </a:gradFill>
          <a:ln w="76200">
            <a:solidFill>
              <a:schemeClr val="tx1"/>
            </a:solidFill>
            <a:miter lim="800000"/>
            <a:headEnd/>
            <a:tailEnd/>
          </a:ln>
        </p:spPr>
        <p:txBody>
          <a:bodyPr wrap="none" anchor="ctr"/>
          <a:lstStyle/>
          <a:p>
            <a:endParaRPr lang="en-US"/>
          </a:p>
        </p:txBody>
      </p:sp>
      <p:sp>
        <p:nvSpPr>
          <p:cNvPr id="4099" name="AutoShape 234"/>
          <p:cNvSpPr>
            <a:spLocks noChangeArrowheads="1"/>
          </p:cNvSpPr>
          <p:nvPr/>
        </p:nvSpPr>
        <p:spPr bwMode="auto">
          <a:xfrm>
            <a:off x="152400" y="642938"/>
            <a:ext cx="1193800" cy="1023937"/>
          </a:xfrm>
          <a:prstGeom prst="roundRect">
            <a:avLst>
              <a:gd name="adj" fmla="val 16667"/>
            </a:avLst>
          </a:prstGeom>
          <a:solidFill>
            <a:srgbClr val="000066"/>
          </a:solidFill>
          <a:ln w="28575">
            <a:solidFill>
              <a:srgbClr val="DDDDDD"/>
            </a:solidFill>
            <a:round/>
            <a:headEnd/>
            <a:tailEnd/>
          </a:ln>
        </p:spPr>
        <p:txBody>
          <a:bodyPr wrap="none" anchor="ctr"/>
          <a:lstStyle/>
          <a:p>
            <a:endParaRPr lang="en-US"/>
          </a:p>
        </p:txBody>
      </p:sp>
      <p:sp>
        <p:nvSpPr>
          <p:cNvPr id="4101" name="AutoShape 244"/>
          <p:cNvSpPr>
            <a:spLocks noChangeArrowheads="1"/>
          </p:cNvSpPr>
          <p:nvPr/>
        </p:nvSpPr>
        <p:spPr bwMode="auto">
          <a:xfrm>
            <a:off x="4927600" y="654050"/>
            <a:ext cx="1193800" cy="1022350"/>
          </a:xfrm>
          <a:prstGeom prst="roundRect">
            <a:avLst>
              <a:gd name="adj" fmla="val 16667"/>
            </a:avLst>
          </a:prstGeom>
          <a:solidFill>
            <a:srgbClr val="000066"/>
          </a:solidFill>
          <a:ln w="28575">
            <a:solidFill>
              <a:srgbClr val="DDDDDD"/>
            </a:solidFill>
            <a:round/>
            <a:headEnd/>
            <a:tailEnd/>
          </a:ln>
        </p:spPr>
        <p:txBody>
          <a:bodyPr wrap="none" anchor="ctr"/>
          <a:lstStyle/>
          <a:p>
            <a:endParaRPr lang="en-US"/>
          </a:p>
        </p:txBody>
      </p:sp>
      <p:sp>
        <p:nvSpPr>
          <p:cNvPr id="4102" name="AutoShape 245"/>
          <p:cNvSpPr>
            <a:spLocks noChangeArrowheads="1"/>
          </p:cNvSpPr>
          <p:nvPr/>
        </p:nvSpPr>
        <p:spPr bwMode="auto">
          <a:xfrm>
            <a:off x="3733800" y="654050"/>
            <a:ext cx="1193800" cy="1022350"/>
          </a:xfrm>
          <a:prstGeom prst="roundRect">
            <a:avLst>
              <a:gd name="adj" fmla="val 16667"/>
            </a:avLst>
          </a:prstGeom>
          <a:solidFill>
            <a:srgbClr val="000066"/>
          </a:solidFill>
          <a:ln w="28575">
            <a:solidFill>
              <a:srgbClr val="DDDDDD"/>
            </a:solidFill>
            <a:round/>
            <a:headEnd/>
            <a:tailEnd/>
          </a:ln>
        </p:spPr>
        <p:txBody>
          <a:bodyPr wrap="none" anchor="ctr"/>
          <a:lstStyle/>
          <a:p>
            <a:endParaRPr lang="en-US"/>
          </a:p>
        </p:txBody>
      </p:sp>
      <p:sp>
        <p:nvSpPr>
          <p:cNvPr id="4103" name="AutoShape 246"/>
          <p:cNvSpPr>
            <a:spLocks noChangeArrowheads="1"/>
          </p:cNvSpPr>
          <p:nvPr/>
        </p:nvSpPr>
        <p:spPr bwMode="auto">
          <a:xfrm>
            <a:off x="2540000" y="654050"/>
            <a:ext cx="1193800" cy="1022350"/>
          </a:xfrm>
          <a:prstGeom prst="roundRect">
            <a:avLst>
              <a:gd name="adj" fmla="val 16667"/>
            </a:avLst>
          </a:prstGeom>
          <a:solidFill>
            <a:srgbClr val="000066"/>
          </a:solidFill>
          <a:ln w="28575">
            <a:solidFill>
              <a:srgbClr val="DDDDDD"/>
            </a:solidFill>
            <a:round/>
            <a:headEnd/>
            <a:tailEnd/>
          </a:ln>
        </p:spPr>
        <p:txBody>
          <a:bodyPr wrap="none" anchor="ctr"/>
          <a:lstStyle/>
          <a:p>
            <a:endParaRPr lang="en-US"/>
          </a:p>
        </p:txBody>
      </p:sp>
      <p:sp>
        <p:nvSpPr>
          <p:cNvPr id="4104" name="AutoShape 247"/>
          <p:cNvSpPr>
            <a:spLocks noChangeArrowheads="1"/>
          </p:cNvSpPr>
          <p:nvPr/>
        </p:nvSpPr>
        <p:spPr bwMode="auto">
          <a:xfrm>
            <a:off x="1346200" y="654050"/>
            <a:ext cx="1193800" cy="1022350"/>
          </a:xfrm>
          <a:prstGeom prst="roundRect">
            <a:avLst>
              <a:gd name="adj" fmla="val 16667"/>
            </a:avLst>
          </a:prstGeom>
          <a:solidFill>
            <a:srgbClr val="000066"/>
          </a:solidFill>
          <a:ln w="28575">
            <a:solidFill>
              <a:srgbClr val="DDDDDD"/>
            </a:solidFill>
            <a:round/>
            <a:headEnd/>
            <a:tailEnd/>
          </a:ln>
        </p:spPr>
        <p:txBody>
          <a:bodyPr wrap="none" anchor="ctr"/>
          <a:lstStyle/>
          <a:p>
            <a:endParaRPr lang="en-US"/>
          </a:p>
        </p:txBody>
      </p:sp>
      <p:sp>
        <p:nvSpPr>
          <p:cNvPr id="4105" name="Text Box 248"/>
          <p:cNvSpPr txBox="1">
            <a:spLocks noChangeArrowheads="1"/>
          </p:cNvSpPr>
          <p:nvPr/>
        </p:nvSpPr>
        <p:spPr bwMode="auto">
          <a:xfrm>
            <a:off x="152400" y="838200"/>
            <a:ext cx="1219200" cy="630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400" b="1" dirty="0" smtClean="0">
                <a:solidFill>
                  <a:schemeClr val="bg1"/>
                </a:solidFill>
                <a:latin typeface="Arial" charset="0"/>
              </a:rPr>
              <a:t>Lists</a:t>
            </a:r>
          </a:p>
          <a:p>
            <a:pPr algn="ctr">
              <a:spcBef>
                <a:spcPct val="50000"/>
              </a:spcBef>
            </a:pPr>
            <a:r>
              <a:rPr lang="en-US" sz="1400" b="1" dirty="0" smtClean="0">
                <a:solidFill>
                  <a:schemeClr val="bg1"/>
                </a:solidFill>
                <a:latin typeface="Arial" charset="0"/>
              </a:rPr>
              <a:t>Given</a:t>
            </a:r>
            <a:endParaRPr lang="en-US" sz="1400" b="1" dirty="0">
              <a:solidFill>
                <a:schemeClr val="bg1"/>
              </a:solidFill>
              <a:latin typeface="Arial" charset="0"/>
            </a:endParaRPr>
          </a:p>
        </p:txBody>
      </p:sp>
      <p:sp>
        <p:nvSpPr>
          <p:cNvPr id="4106" name="Text Box 249"/>
          <p:cNvSpPr txBox="1">
            <a:spLocks noChangeArrowheads="1"/>
          </p:cNvSpPr>
          <p:nvPr/>
        </p:nvSpPr>
        <p:spPr bwMode="auto">
          <a:xfrm>
            <a:off x="1295400" y="838200"/>
            <a:ext cx="1371600" cy="584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1600" b="1" dirty="0" smtClean="0">
                <a:solidFill>
                  <a:schemeClr val="bg1"/>
                </a:solidFill>
                <a:latin typeface="Arial" charset="0"/>
              </a:rPr>
              <a:t>Stories </a:t>
            </a:r>
          </a:p>
          <a:p>
            <a:pPr algn="ctr"/>
            <a:r>
              <a:rPr lang="en-US" sz="1600" b="1" dirty="0" smtClean="0">
                <a:solidFill>
                  <a:schemeClr val="bg1"/>
                </a:solidFill>
                <a:latin typeface="Arial" charset="0"/>
              </a:rPr>
              <a:t>Told</a:t>
            </a:r>
            <a:endParaRPr lang="en-US" sz="1600" b="1" dirty="0">
              <a:solidFill>
                <a:schemeClr val="bg1"/>
              </a:solidFill>
              <a:latin typeface="Arial" charset="0"/>
            </a:endParaRPr>
          </a:p>
        </p:txBody>
      </p:sp>
      <p:sp>
        <p:nvSpPr>
          <p:cNvPr id="4107" name="Text Box 250"/>
          <p:cNvSpPr txBox="1">
            <a:spLocks noChangeArrowheads="1"/>
          </p:cNvSpPr>
          <p:nvPr/>
        </p:nvSpPr>
        <p:spPr bwMode="auto">
          <a:xfrm>
            <a:off x="4876800" y="762000"/>
            <a:ext cx="12954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600" b="1" dirty="0" smtClean="0">
                <a:solidFill>
                  <a:schemeClr val="bg1"/>
                </a:solidFill>
                <a:latin typeface="Arial" charset="0"/>
              </a:rPr>
              <a:t>It’s in the</a:t>
            </a:r>
          </a:p>
          <a:p>
            <a:pPr algn="ctr">
              <a:spcBef>
                <a:spcPct val="50000"/>
              </a:spcBef>
            </a:pPr>
            <a:r>
              <a:rPr lang="en-US" sz="1600" b="1" dirty="0" smtClean="0">
                <a:solidFill>
                  <a:schemeClr val="bg1"/>
                </a:solidFill>
                <a:latin typeface="Arial" charset="0"/>
              </a:rPr>
              <a:t>Scriptures</a:t>
            </a:r>
            <a:endParaRPr lang="en-US" sz="1600" b="1" dirty="0">
              <a:solidFill>
                <a:schemeClr val="bg1"/>
              </a:solidFill>
              <a:latin typeface="Arial" charset="0"/>
            </a:endParaRPr>
          </a:p>
        </p:txBody>
      </p:sp>
      <p:sp>
        <p:nvSpPr>
          <p:cNvPr id="2300" name="Text Box 252"/>
          <p:cNvSpPr txBox="1">
            <a:spLocks noChangeArrowheads="1"/>
          </p:cNvSpPr>
          <p:nvPr/>
        </p:nvSpPr>
        <p:spPr bwMode="auto">
          <a:xfrm>
            <a:off x="2514600" y="533400"/>
            <a:ext cx="1371600" cy="584776"/>
          </a:xfrm>
          <a:prstGeom prst="rect">
            <a:avLst/>
          </a:prstGeom>
          <a:noFill/>
          <a:ln w="9525">
            <a:noFill/>
            <a:miter lim="800000"/>
            <a:headEnd/>
            <a:tailEnd/>
          </a:ln>
          <a:effectLst/>
        </p:spPr>
        <p:txBody>
          <a:bodyPr>
            <a:spAutoFit/>
          </a:bodyPr>
          <a:lstStyle/>
          <a:p>
            <a:pPr>
              <a:defRPr/>
            </a:pPr>
            <a:endParaRPr lang="en-US" sz="1600" dirty="0">
              <a:cs typeface="+mn-cs"/>
            </a:endParaRPr>
          </a:p>
          <a:p>
            <a:pPr algn="ctr">
              <a:defRPr/>
            </a:pPr>
            <a:endParaRPr lang="en-US" sz="1600" b="1" spc="-100" dirty="0">
              <a:solidFill>
                <a:schemeClr val="bg1"/>
              </a:solidFill>
              <a:latin typeface="Arial" charset="0"/>
              <a:ea typeface="+mn-ea"/>
              <a:cs typeface="+mn-cs"/>
            </a:endParaRPr>
          </a:p>
        </p:txBody>
      </p:sp>
      <p:sp>
        <p:nvSpPr>
          <p:cNvPr id="4110" name="AutoShape 233"/>
          <p:cNvSpPr>
            <a:spLocks noChangeArrowheads="1"/>
          </p:cNvSpPr>
          <p:nvPr/>
        </p:nvSpPr>
        <p:spPr bwMode="auto">
          <a:xfrm>
            <a:off x="1524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11" name="Text Box 254">
            <a:hlinkClick r:id="rId4" action="ppaction://hlinksldjump" highlightClick="1">
              <a:snd r:embed="rId5" name="question.wav"/>
            </a:hlinkClick>
          </p:cNvPr>
          <p:cNvSpPr txBox="1">
            <a:spLocks noChangeArrowheads="1"/>
          </p:cNvSpPr>
          <p:nvPr/>
        </p:nvSpPr>
        <p:spPr bwMode="auto">
          <a:xfrm>
            <a:off x="1524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dirty="0">
                <a:solidFill>
                  <a:schemeClr val="bg1"/>
                </a:solidFill>
                <a:latin typeface="Arial" charset="0"/>
                <a:hlinkClick r:id="rId4" action="ppaction://hlinksldjump"/>
              </a:rPr>
              <a:t>$100</a:t>
            </a:r>
            <a:endParaRPr lang="en-US" sz="2800" b="1" dirty="0">
              <a:solidFill>
                <a:schemeClr val="bg1"/>
              </a:solidFill>
              <a:latin typeface="Arial" charset="0"/>
            </a:endParaRPr>
          </a:p>
        </p:txBody>
      </p:sp>
      <p:sp>
        <p:nvSpPr>
          <p:cNvPr id="4112" name="AutoShape 227"/>
          <p:cNvSpPr>
            <a:spLocks noChangeArrowheads="1"/>
          </p:cNvSpPr>
          <p:nvPr/>
        </p:nvSpPr>
        <p:spPr bwMode="auto">
          <a:xfrm>
            <a:off x="13462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13" name="Text Box 260">
            <a:hlinkClick r:id="rId6" action="ppaction://hlinksldjump">
              <a:snd r:embed="rId5" name="question.wav"/>
            </a:hlinkClick>
          </p:cNvPr>
          <p:cNvSpPr txBox="1">
            <a:spLocks noChangeArrowheads="1"/>
          </p:cNvSpPr>
          <p:nvPr/>
        </p:nvSpPr>
        <p:spPr bwMode="auto">
          <a:xfrm>
            <a:off x="12954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6" action="ppaction://hlinksldjump"/>
              </a:rPr>
              <a:t>$100</a:t>
            </a:r>
            <a:endParaRPr lang="en-US" sz="2800" b="1">
              <a:solidFill>
                <a:schemeClr val="bg1"/>
              </a:solidFill>
              <a:latin typeface="Arial" charset="0"/>
            </a:endParaRPr>
          </a:p>
        </p:txBody>
      </p:sp>
      <p:sp>
        <p:nvSpPr>
          <p:cNvPr id="4114" name="AutoShape 221"/>
          <p:cNvSpPr>
            <a:spLocks noChangeArrowheads="1"/>
          </p:cNvSpPr>
          <p:nvPr/>
        </p:nvSpPr>
        <p:spPr bwMode="auto">
          <a:xfrm>
            <a:off x="25400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15" name="Text Box 261">
            <a:hlinkClick r:id="" action="ppaction://noaction">
              <a:snd r:embed="rId5" name="question.wav"/>
            </a:hlinkClick>
          </p:cNvPr>
          <p:cNvSpPr txBox="1">
            <a:spLocks noChangeArrowheads="1"/>
          </p:cNvSpPr>
          <p:nvPr/>
        </p:nvSpPr>
        <p:spPr bwMode="auto">
          <a:xfrm>
            <a:off x="25146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7" action="ppaction://hlinksldjump"/>
              </a:rPr>
              <a:t>$100</a:t>
            </a:r>
            <a:endParaRPr lang="en-US" sz="2800" b="1">
              <a:solidFill>
                <a:schemeClr val="bg1"/>
              </a:solidFill>
              <a:latin typeface="Arial" charset="0"/>
            </a:endParaRPr>
          </a:p>
        </p:txBody>
      </p:sp>
      <p:sp>
        <p:nvSpPr>
          <p:cNvPr id="4116" name="AutoShape 215"/>
          <p:cNvSpPr>
            <a:spLocks noChangeArrowheads="1"/>
          </p:cNvSpPr>
          <p:nvPr/>
        </p:nvSpPr>
        <p:spPr bwMode="auto">
          <a:xfrm>
            <a:off x="37338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17" name="Text Box 262">
            <a:hlinkClick r:id="rId8" action="ppaction://hlinksldjump">
              <a:snd r:embed="rId5" name="question.wav"/>
            </a:hlinkClick>
          </p:cNvPr>
          <p:cNvSpPr txBox="1">
            <a:spLocks noChangeArrowheads="1"/>
          </p:cNvSpPr>
          <p:nvPr/>
        </p:nvSpPr>
        <p:spPr bwMode="auto">
          <a:xfrm>
            <a:off x="37338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dirty="0">
                <a:solidFill>
                  <a:schemeClr val="bg1"/>
                </a:solidFill>
                <a:latin typeface="Arial" charset="0"/>
                <a:hlinkClick r:id="rId8" action="ppaction://hlinksldjump"/>
              </a:rPr>
              <a:t>$100</a:t>
            </a:r>
            <a:endParaRPr lang="en-US" sz="2800" b="1" dirty="0">
              <a:solidFill>
                <a:schemeClr val="bg1"/>
              </a:solidFill>
              <a:latin typeface="Arial" charset="0"/>
            </a:endParaRPr>
          </a:p>
        </p:txBody>
      </p:sp>
      <p:sp>
        <p:nvSpPr>
          <p:cNvPr id="4118" name="AutoShape 209"/>
          <p:cNvSpPr>
            <a:spLocks noChangeArrowheads="1"/>
          </p:cNvSpPr>
          <p:nvPr/>
        </p:nvSpPr>
        <p:spPr bwMode="auto">
          <a:xfrm>
            <a:off x="49276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19" name="Text Box 263">
            <a:hlinkClick r:id="rId9" action="ppaction://hlinksldjump">
              <a:snd r:embed="rId5" name="question.wav"/>
            </a:hlinkClick>
          </p:cNvPr>
          <p:cNvSpPr txBox="1">
            <a:spLocks noChangeArrowheads="1"/>
          </p:cNvSpPr>
          <p:nvPr/>
        </p:nvSpPr>
        <p:spPr bwMode="auto">
          <a:xfrm>
            <a:off x="48768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9" action="ppaction://hlinksldjump"/>
              </a:rPr>
              <a:t>$100</a:t>
            </a:r>
            <a:endParaRPr lang="en-US" sz="2800" b="1">
              <a:solidFill>
                <a:schemeClr val="bg1"/>
              </a:solidFill>
              <a:latin typeface="Arial" charset="0"/>
            </a:endParaRPr>
          </a:p>
        </p:txBody>
      </p:sp>
      <p:sp>
        <p:nvSpPr>
          <p:cNvPr id="4122" name="AutoShape 232"/>
          <p:cNvSpPr>
            <a:spLocks noChangeArrowheads="1"/>
          </p:cNvSpPr>
          <p:nvPr/>
        </p:nvSpPr>
        <p:spPr bwMode="auto">
          <a:xfrm>
            <a:off x="1524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23" name="Text Box 265">
            <a:hlinkClick r:id="rId10" action="ppaction://hlinksldjump">
              <a:snd r:embed="rId5" name="question.wav"/>
            </a:hlinkClick>
          </p:cNvPr>
          <p:cNvSpPr txBox="1">
            <a:spLocks noChangeArrowheads="1"/>
          </p:cNvSpPr>
          <p:nvPr/>
        </p:nvSpPr>
        <p:spPr bwMode="auto">
          <a:xfrm>
            <a:off x="1524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dirty="0">
                <a:solidFill>
                  <a:schemeClr val="bg1"/>
                </a:solidFill>
                <a:latin typeface="Arial" charset="0"/>
                <a:hlinkClick r:id="rId10" action="ppaction://hlinksldjump"/>
              </a:rPr>
              <a:t>$200</a:t>
            </a:r>
            <a:endParaRPr lang="en-US" sz="2800" b="1" dirty="0">
              <a:solidFill>
                <a:schemeClr val="bg1"/>
              </a:solidFill>
              <a:latin typeface="Arial" charset="0"/>
            </a:endParaRPr>
          </a:p>
        </p:txBody>
      </p:sp>
      <p:sp>
        <p:nvSpPr>
          <p:cNvPr id="4124" name="AutoShape 226"/>
          <p:cNvSpPr>
            <a:spLocks noChangeArrowheads="1"/>
          </p:cNvSpPr>
          <p:nvPr/>
        </p:nvSpPr>
        <p:spPr bwMode="auto">
          <a:xfrm>
            <a:off x="13462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25" name="Text Box 266">
            <a:hlinkClick r:id="rId11" action="ppaction://hlinksldjump">
              <a:snd r:embed="rId5" name="question.wav"/>
            </a:hlinkClick>
          </p:cNvPr>
          <p:cNvSpPr txBox="1">
            <a:spLocks noChangeArrowheads="1"/>
          </p:cNvSpPr>
          <p:nvPr/>
        </p:nvSpPr>
        <p:spPr bwMode="auto">
          <a:xfrm>
            <a:off x="12954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1" action="ppaction://hlinksldjump"/>
              </a:rPr>
              <a:t>$200</a:t>
            </a:r>
            <a:endParaRPr lang="en-US" sz="2800" b="1">
              <a:solidFill>
                <a:schemeClr val="bg1"/>
              </a:solidFill>
              <a:latin typeface="Arial" charset="0"/>
            </a:endParaRPr>
          </a:p>
        </p:txBody>
      </p:sp>
      <p:sp>
        <p:nvSpPr>
          <p:cNvPr id="4126" name="AutoShape 220"/>
          <p:cNvSpPr>
            <a:spLocks noChangeArrowheads="1"/>
          </p:cNvSpPr>
          <p:nvPr/>
        </p:nvSpPr>
        <p:spPr bwMode="auto">
          <a:xfrm>
            <a:off x="25400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27" name="Text Box 267">
            <a:hlinkClick r:id="rId12" action="ppaction://hlinksldjump">
              <a:snd r:embed="rId5" name="question.wav"/>
            </a:hlinkClick>
          </p:cNvPr>
          <p:cNvSpPr txBox="1">
            <a:spLocks noChangeArrowheads="1"/>
          </p:cNvSpPr>
          <p:nvPr/>
        </p:nvSpPr>
        <p:spPr bwMode="auto">
          <a:xfrm>
            <a:off x="25146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2" action="ppaction://hlinksldjump"/>
              </a:rPr>
              <a:t>$200</a:t>
            </a:r>
            <a:endParaRPr lang="en-US" sz="2800" b="1">
              <a:solidFill>
                <a:schemeClr val="bg1"/>
              </a:solidFill>
              <a:latin typeface="Arial" charset="0"/>
            </a:endParaRPr>
          </a:p>
        </p:txBody>
      </p:sp>
      <p:sp>
        <p:nvSpPr>
          <p:cNvPr id="4128" name="AutoShape 214"/>
          <p:cNvSpPr>
            <a:spLocks noChangeArrowheads="1"/>
          </p:cNvSpPr>
          <p:nvPr/>
        </p:nvSpPr>
        <p:spPr bwMode="auto">
          <a:xfrm>
            <a:off x="37338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29" name="Text Box 268">
            <a:hlinkClick r:id="rId13" action="ppaction://hlinksldjump">
              <a:snd r:embed="rId5" name="question.wav"/>
            </a:hlinkClick>
          </p:cNvPr>
          <p:cNvSpPr txBox="1">
            <a:spLocks noChangeArrowheads="1"/>
          </p:cNvSpPr>
          <p:nvPr/>
        </p:nvSpPr>
        <p:spPr bwMode="auto">
          <a:xfrm>
            <a:off x="37338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3" action="ppaction://hlinksldjump"/>
              </a:rPr>
              <a:t>$200</a:t>
            </a:r>
            <a:endParaRPr lang="en-US" sz="2800" b="1">
              <a:solidFill>
                <a:schemeClr val="bg1"/>
              </a:solidFill>
              <a:latin typeface="Arial" charset="0"/>
            </a:endParaRPr>
          </a:p>
        </p:txBody>
      </p:sp>
      <p:sp>
        <p:nvSpPr>
          <p:cNvPr id="4130" name="AutoShape 208"/>
          <p:cNvSpPr>
            <a:spLocks noChangeArrowheads="1"/>
          </p:cNvSpPr>
          <p:nvPr/>
        </p:nvSpPr>
        <p:spPr bwMode="auto">
          <a:xfrm>
            <a:off x="49276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31" name="Text Box 269">
            <a:hlinkClick r:id="rId14" action="ppaction://hlinksldjump">
              <a:snd r:embed="rId5" name="question.wav"/>
            </a:hlinkClick>
          </p:cNvPr>
          <p:cNvSpPr txBox="1">
            <a:spLocks noChangeArrowheads="1"/>
          </p:cNvSpPr>
          <p:nvPr/>
        </p:nvSpPr>
        <p:spPr bwMode="auto">
          <a:xfrm>
            <a:off x="48768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4" action="ppaction://hlinksldjump"/>
              </a:rPr>
              <a:t>$200</a:t>
            </a:r>
            <a:endParaRPr lang="en-US" sz="2800" b="1">
              <a:solidFill>
                <a:schemeClr val="bg1"/>
              </a:solidFill>
              <a:latin typeface="Arial" charset="0"/>
            </a:endParaRPr>
          </a:p>
        </p:txBody>
      </p:sp>
      <p:sp>
        <p:nvSpPr>
          <p:cNvPr id="4134" name="AutoShape 231"/>
          <p:cNvSpPr>
            <a:spLocks noChangeArrowheads="1"/>
          </p:cNvSpPr>
          <p:nvPr/>
        </p:nvSpPr>
        <p:spPr bwMode="auto">
          <a:xfrm>
            <a:off x="1524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35" name="Text Box 271">
            <a:hlinkClick r:id="rId15" action="ppaction://hlinksldjump">
              <a:snd r:embed="rId5" name="question.wav"/>
            </a:hlinkClick>
          </p:cNvPr>
          <p:cNvSpPr txBox="1">
            <a:spLocks noChangeArrowheads="1"/>
          </p:cNvSpPr>
          <p:nvPr/>
        </p:nvSpPr>
        <p:spPr bwMode="auto">
          <a:xfrm>
            <a:off x="1524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5" action="ppaction://hlinksldjump"/>
              </a:rPr>
              <a:t>$300</a:t>
            </a:r>
            <a:endParaRPr lang="en-US" sz="2800" b="1">
              <a:solidFill>
                <a:schemeClr val="bg1"/>
              </a:solidFill>
              <a:latin typeface="Arial" charset="0"/>
            </a:endParaRPr>
          </a:p>
        </p:txBody>
      </p:sp>
      <p:sp>
        <p:nvSpPr>
          <p:cNvPr id="4136" name="AutoShape 225"/>
          <p:cNvSpPr>
            <a:spLocks noChangeArrowheads="1"/>
          </p:cNvSpPr>
          <p:nvPr/>
        </p:nvSpPr>
        <p:spPr bwMode="auto">
          <a:xfrm>
            <a:off x="13462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37" name="Text Box 272">
            <a:hlinkClick r:id="rId16" action="ppaction://hlinksldjump">
              <a:snd r:embed="rId5" name="question.wav"/>
            </a:hlinkClick>
          </p:cNvPr>
          <p:cNvSpPr txBox="1">
            <a:spLocks noChangeArrowheads="1"/>
          </p:cNvSpPr>
          <p:nvPr/>
        </p:nvSpPr>
        <p:spPr bwMode="auto">
          <a:xfrm>
            <a:off x="12954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6" action="ppaction://hlinksldjump"/>
              </a:rPr>
              <a:t>$300</a:t>
            </a:r>
            <a:endParaRPr lang="en-US" sz="2800" b="1">
              <a:solidFill>
                <a:schemeClr val="bg1"/>
              </a:solidFill>
              <a:latin typeface="Arial" charset="0"/>
            </a:endParaRPr>
          </a:p>
        </p:txBody>
      </p:sp>
      <p:sp>
        <p:nvSpPr>
          <p:cNvPr id="4138" name="AutoShape 219"/>
          <p:cNvSpPr>
            <a:spLocks noChangeArrowheads="1"/>
          </p:cNvSpPr>
          <p:nvPr/>
        </p:nvSpPr>
        <p:spPr bwMode="auto">
          <a:xfrm>
            <a:off x="25400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39" name="Text Box 273">
            <a:hlinkClick r:id="rId17" action="ppaction://hlinksldjump">
              <a:snd r:embed="rId5" name="question.wav"/>
            </a:hlinkClick>
          </p:cNvPr>
          <p:cNvSpPr txBox="1">
            <a:spLocks noChangeArrowheads="1"/>
          </p:cNvSpPr>
          <p:nvPr/>
        </p:nvSpPr>
        <p:spPr bwMode="auto">
          <a:xfrm>
            <a:off x="25146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7" action="ppaction://hlinksldjump"/>
              </a:rPr>
              <a:t>$300</a:t>
            </a:r>
            <a:endParaRPr lang="en-US" sz="2800" b="1">
              <a:solidFill>
                <a:schemeClr val="bg1"/>
              </a:solidFill>
              <a:latin typeface="Arial" charset="0"/>
            </a:endParaRPr>
          </a:p>
        </p:txBody>
      </p:sp>
      <p:sp>
        <p:nvSpPr>
          <p:cNvPr id="4140" name="AutoShape 213"/>
          <p:cNvSpPr>
            <a:spLocks noChangeArrowheads="1"/>
          </p:cNvSpPr>
          <p:nvPr/>
        </p:nvSpPr>
        <p:spPr bwMode="auto">
          <a:xfrm>
            <a:off x="37338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41" name="Text Box 274">
            <a:hlinkClick r:id="rId18" action="ppaction://hlinksldjump">
              <a:snd r:embed="rId5" name="question.wav"/>
            </a:hlinkClick>
          </p:cNvPr>
          <p:cNvSpPr txBox="1">
            <a:spLocks noChangeArrowheads="1"/>
          </p:cNvSpPr>
          <p:nvPr/>
        </p:nvSpPr>
        <p:spPr bwMode="auto">
          <a:xfrm>
            <a:off x="37338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8" action="ppaction://hlinksldjump"/>
              </a:rPr>
              <a:t>$300</a:t>
            </a:r>
            <a:endParaRPr lang="en-US" sz="2800" b="1">
              <a:solidFill>
                <a:schemeClr val="bg1"/>
              </a:solidFill>
              <a:latin typeface="Arial" charset="0"/>
            </a:endParaRPr>
          </a:p>
        </p:txBody>
      </p:sp>
      <p:sp>
        <p:nvSpPr>
          <p:cNvPr id="4142" name="AutoShape 207"/>
          <p:cNvSpPr>
            <a:spLocks noChangeArrowheads="1"/>
          </p:cNvSpPr>
          <p:nvPr/>
        </p:nvSpPr>
        <p:spPr bwMode="auto">
          <a:xfrm>
            <a:off x="49276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43" name="Text Box 275">
            <a:hlinkClick r:id="rId19" action="ppaction://hlinksldjump">
              <a:snd r:embed="rId5" name="question.wav"/>
            </a:hlinkClick>
          </p:cNvPr>
          <p:cNvSpPr txBox="1">
            <a:spLocks noChangeArrowheads="1"/>
          </p:cNvSpPr>
          <p:nvPr/>
        </p:nvSpPr>
        <p:spPr bwMode="auto">
          <a:xfrm>
            <a:off x="48768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dirty="0">
                <a:solidFill>
                  <a:schemeClr val="bg1"/>
                </a:solidFill>
                <a:latin typeface="Arial" charset="0"/>
                <a:hlinkClick r:id="rId19" action="ppaction://hlinksldjump"/>
              </a:rPr>
              <a:t>$300</a:t>
            </a:r>
            <a:endParaRPr lang="en-US" sz="2800" b="1" dirty="0">
              <a:solidFill>
                <a:schemeClr val="bg1"/>
              </a:solidFill>
              <a:latin typeface="Arial" charset="0"/>
            </a:endParaRPr>
          </a:p>
        </p:txBody>
      </p:sp>
      <p:sp>
        <p:nvSpPr>
          <p:cNvPr id="4146" name="AutoShape 230"/>
          <p:cNvSpPr>
            <a:spLocks noChangeArrowheads="1"/>
          </p:cNvSpPr>
          <p:nvPr/>
        </p:nvSpPr>
        <p:spPr bwMode="auto">
          <a:xfrm>
            <a:off x="1524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47" name="Text Box 277">
            <a:hlinkClick r:id="rId20" action="ppaction://hlinksldjump">
              <a:snd r:embed="rId5" name="question.wav"/>
            </a:hlinkClick>
          </p:cNvPr>
          <p:cNvSpPr txBox="1">
            <a:spLocks noChangeArrowheads="1"/>
          </p:cNvSpPr>
          <p:nvPr/>
        </p:nvSpPr>
        <p:spPr bwMode="auto">
          <a:xfrm>
            <a:off x="1524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0" action="ppaction://hlinksldjump"/>
              </a:rPr>
              <a:t>$400</a:t>
            </a:r>
            <a:endParaRPr lang="en-US" sz="2800" b="1">
              <a:solidFill>
                <a:schemeClr val="bg1"/>
              </a:solidFill>
              <a:latin typeface="Arial" charset="0"/>
            </a:endParaRPr>
          </a:p>
        </p:txBody>
      </p:sp>
      <p:sp>
        <p:nvSpPr>
          <p:cNvPr id="4148" name="AutoShape 224"/>
          <p:cNvSpPr>
            <a:spLocks noChangeArrowheads="1"/>
          </p:cNvSpPr>
          <p:nvPr/>
        </p:nvSpPr>
        <p:spPr bwMode="auto">
          <a:xfrm>
            <a:off x="13462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49" name="Text Box 278">
            <a:hlinkClick r:id="" action="ppaction://noaction">
              <a:snd r:embed="rId5" name="question.wav"/>
            </a:hlinkClick>
          </p:cNvPr>
          <p:cNvSpPr txBox="1">
            <a:spLocks noChangeArrowheads="1"/>
          </p:cNvSpPr>
          <p:nvPr/>
        </p:nvSpPr>
        <p:spPr bwMode="auto">
          <a:xfrm>
            <a:off x="12954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1" action="ppaction://hlinksldjump"/>
              </a:rPr>
              <a:t>$400</a:t>
            </a:r>
            <a:endParaRPr lang="en-US" sz="2800" b="1">
              <a:solidFill>
                <a:schemeClr val="bg1"/>
              </a:solidFill>
              <a:latin typeface="Arial" charset="0"/>
            </a:endParaRPr>
          </a:p>
        </p:txBody>
      </p:sp>
      <p:sp>
        <p:nvSpPr>
          <p:cNvPr id="4150" name="AutoShape 218"/>
          <p:cNvSpPr>
            <a:spLocks noChangeArrowheads="1"/>
          </p:cNvSpPr>
          <p:nvPr/>
        </p:nvSpPr>
        <p:spPr bwMode="auto">
          <a:xfrm>
            <a:off x="25400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51" name="Text Box 279">
            <a:hlinkClick r:id="rId22" action="ppaction://hlinksldjump">
              <a:snd r:embed="rId5" name="question.wav"/>
            </a:hlinkClick>
          </p:cNvPr>
          <p:cNvSpPr txBox="1">
            <a:spLocks noChangeArrowheads="1"/>
          </p:cNvSpPr>
          <p:nvPr/>
        </p:nvSpPr>
        <p:spPr bwMode="auto">
          <a:xfrm>
            <a:off x="25146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3" action="ppaction://hlinksldjump"/>
              </a:rPr>
              <a:t>$400</a:t>
            </a:r>
            <a:endParaRPr lang="en-US" sz="2800" b="1">
              <a:solidFill>
                <a:schemeClr val="bg1"/>
              </a:solidFill>
              <a:latin typeface="Arial" charset="0"/>
            </a:endParaRPr>
          </a:p>
        </p:txBody>
      </p:sp>
      <p:sp>
        <p:nvSpPr>
          <p:cNvPr id="4152" name="AutoShape 212"/>
          <p:cNvSpPr>
            <a:spLocks noChangeArrowheads="1"/>
          </p:cNvSpPr>
          <p:nvPr/>
        </p:nvSpPr>
        <p:spPr bwMode="auto">
          <a:xfrm>
            <a:off x="37338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53" name="Text Box 280">
            <a:hlinkClick r:id="rId24" action="ppaction://hlinksldjump">
              <a:snd r:embed="rId5" name="question.wav"/>
            </a:hlinkClick>
          </p:cNvPr>
          <p:cNvSpPr txBox="1">
            <a:spLocks noChangeArrowheads="1"/>
          </p:cNvSpPr>
          <p:nvPr/>
        </p:nvSpPr>
        <p:spPr bwMode="auto">
          <a:xfrm>
            <a:off x="37338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4" action="ppaction://hlinksldjump"/>
              </a:rPr>
              <a:t>$400</a:t>
            </a:r>
            <a:endParaRPr lang="en-US" sz="2800" b="1">
              <a:solidFill>
                <a:schemeClr val="bg1"/>
              </a:solidFill>
              <a:latin typeface="Arial" charset="0"/>
            </a:endParaRPr>
          </a:p>
        </p:txBody>
      </p:sp>
      <p:sp>
        <p:nvSpPr>
          <p:cNvPr id="4154" name="AutoShape 206"/>
          <p:cNvSpPr>
            <a:spLocks noChangeArrowheads="1"/>
          </p:cNvSpPr>
          <p:nvPr/>
        </p:nvSpPr>
        <p:spPr bwMode="auto">
          <a:xfrm>
            <a:off x="49276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55" name="Text Box 281">
            <a:hlinkClick r:id="rId25" action="ppaction://hlinksldjump">
              <a:snd r:embed="rId5" name="question.wav"/>
            </a:hlinkClick>
          </p:cNvPr>
          <p:cNvSpPr txBox="1">
            <a:spLocks noChangeArrowheads="1"/>
          </p:cNvSpPr>
          <p:nvPr/>
        </p:nvSpPr>
        <p:spPr bwMode="auto">
          <a:xfrm>
            <a:off x="48768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6" action="ppaction://hlinksldjump"/>
              </a:rPr>
              <a:t>$400</a:t>
            </a:r>
            <a:endParaRPr lang="en-US" sz="2800" b="1">
              <a:solidFill>
                <a:schemeClr val="bg1"/>
              </a:solidFill>
              <a:latin typeface="Arial" charset="0"/>
            </a:endParaRPr>
          </a:p>
        </p:txBody>
      </p:sp>
      <p:sp>
        <p:nvSpPr>
          <p:cNvPr id="4158" name="AutoShape 229"/>
          <p:cNvSpPr>
            <a:spLocks noChangeArrowheads="1"/>
          </p:cNvSpPr>
          <p:nvPr/>
        </p:nvSpPr>
        <p:spPr bwMode="auto">
          <a:xfrm>
            <a:off x="1524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59" name="Text Box 283">
            <a:hlinkClick r:id="rId27" action="ppaction://hlinksldjump">
              <a:snd r:embed="rId5" name="question.wav"/>
            </a:hlinkClick>
          </p:cNvPr>
          <p:cNvSpPr txBox="1">
            <a:spLocks noChangeArrowheads="1"/>
          </p:cNvSpPr>
          <p:nvPr/>
        </p:nvSpPr>
        <p:spPr bwMode="auto">
          <a:xfrm>
            <a:off x="1524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7" action="ppaction://hlinksldjump"/>
              </a:rPr>
              <a:t>$500</a:t>
            </a:r>
            <a:endParaRPr lang="en-US" sz="2800" b="1">
              <a:solidFill>
                <a:schemeClr val="bg1"/>
              </a:solidFill>
              <a:latin typeface="Arial" charset="0"/>
            </a:endParaRPr>
          </a:p>
        </p:txBody>
      </p:sp>
      <p:sp>
        <p:nvSpPr>
          <p:cNvPr id="4160" name="AutoShape 223"/>
          <p:cNvSpPr>
            <a:spLocks noChangeArrowheads="1"/>
          </p:cNvSpPr>
          <p:nvPr/>
        </p:nvSpPr>
        <p:spPr bwMode="auto">
          <a:xfrm>
            <a:off x="13462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61" name="Text Box 284">
            <a:hlinkClick r:id="rId28" action="ppaction://hlinksldjump">
              <a:snd r:embed="rId5" name="question.wav"/>
            </a:hlinkClick>
          </p:cNvPr>
          <p:cNvSpPr txBox="1">
            <a:spLocks noChangeArrowheads="1"/>
          </p:cNvSpPr>
          <p:nvPr/>
        </p:nvSpPr>
        <p:spPr bwMode="auto">
          <a:xfrm>
            <a:off x="12954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8" action="ppaction://hlinksldjump"/>
              </a:rPr>
              <a:t>$500</a:t>
            </a:r>
            <a:endParaRPr lang="en-US" sz="2800" b="1">
              <a:solidFill>
                <a:schemeClr val="bg1"/>
              </a:solidFill>
              <a:latin typeface="Arial" charset="0"/>
            </a:endParaRPr>
          </a:p>
        </p:txBody>
      </p:sp>
      <p:sp>
        <p:nvSpPr>
          <p:cNvPr id="4162" name="AutoShape 217"/>
          <p:cNvSpPr>
            <a:spLocks noChangeArrowheads="1"/>
          </p:cNvSpPr>
          <p:nvPr/>
        </p:nvSpPr>
        <p:spPr bwMode="auto">
          <a:xfrm>
            <a:off x="25400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63" name="Text Box 285">
            <a:hlinkClick r:id="rId23" action="ppaction://hlinksldjump">
              <a:snd r:embed="rId5" name="question.wav"/>
            </a:hlinkClick>
          </p:cNvPr>
          <p:cNvSpPr txBox="1">
            <a:spLocks noChangeArrowheads="1"/>
          </p:cNvSpPr>
          <p:nvPr/>
        </p:nvSpPr>
        <p:spPr bwMode="auto">
          <a:xfrm>
            <a:off x="25146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9" action="ppaction://hlinksldjump"/>
              </a:rPr>
              <a:t>$500</a:t>
            </a:r>
            <a:endParaRPr lang="en-US" sz="2800" b="1">
              <a:solidFill>
                <a:schemeClr val="bg1"/>
              </a:solidFill>
              <a:latin typeface="Arial" charset="0"/>
            </a:endParaRPr>
          </a:p>
        </p:txBody>
      </p:sp>
      <p:sp>
        <p:nvSpPr>
          <p:cNvPr id="4164" name="AutoShape 211"/>
          <p:cNvSpPr>
            <a:spLocks noChangeArrowheads="1"/>
          </p:cNvSpPr>
          <p:nvPr/>
        </p:nvSpPr>
        <p:spPr bwMode="auto">
          <a:xfrm>
            <a:off x="37338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65" name="Text Box 286">
            <a:hlinkClick r:id="rId30" action="ppaction://hlinksldjump">
              <a:snd r:embed="rId5" name="question.wav"/>
            </a:hlinkClick>
          </p:cNvPr>
          <p:cNvSpPr txBox="1">
            <a:spLocks noChangeArrowheads="1"/>
          </p:cNvSpPr>
          <p:nvPr/>
        </p:nvSpPr>
        <p:spPr bwMode="auto">
          <a:xfrm>
            <a:off x="37338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30" action="ppaction://hlinksldjump"/>
              </a:rPr>
              <a:t>$500</a:t>
            </a:r>
            <a:endParaRPr lang="en-US" sz="2800" b="1">
              <a:solidFill>
                <a:schemeClr val="bg1"/>
              </a:solidFill>
              <a:latin typeface="Arial" charset="0"/>
            </a:endParaRPr>
          </a:p>
        </p:txBody>
      </p:sp>
      <p:sp>
        <p:nvSpPr>
          <p:cNvPr id="4166" name="AutoShape 205"/>
          <p:cNvSpPr>
            <a:spLocks noChangeArrowheads="1"/>
          </p:cNvSpPr>
          <p:nvPr/>
        </p:nvSpPr>
        <p:spPr bwMode="auto">
          <a:xfrm>
            <a:off x="49276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167" name="Text Box 287">
            <a:hlinkClick r:id="rId31" action="ppaction://hlinksldjump">
              <a:snd r:embed="rId5" name="question.wav"/>
            </a:hlinkClick>
          </p:cNvPr>
          <p:cNvSpPr txBox="1">
            <a:spLocks noChangeArrowheads="1"/>
          </p:cNvSpPr>
          <p:nvPr/>
        </p:nvSpPr>
        <p:spPr bwMode="auto">
          <a:xfrm>
            <a:off x="48768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32" action="ppaction://hlinksldjump"/>
              </a:rPr>
              <a:t>$500</a:t>
            </a:r>
            <a:endParaRPr lang="en-US" sz="2800" b="1">
              <a:solidFill>
                <a:schemeClr val="bg1"/>
              </a:solidFill>
              <a:latin typeface="Arial" charset="0"/>
            </a:endParaRPr>
          </a:p>
        </p:txBody>
      </p:sp>
      <p:sp>
        <p:nvSpPr>
          <p:cNvPr id="4170" name="AutoShape 324">
            <a:hlinkClick r:id="rId33" action="ppaction://hlinksldjump"/>
          </p:cNvPr>
          <p:cNvSpPr>
            <a:spLocks noChangeArrowheads="1"/>
          </p:cNvSpPr>
          <p:nvPr/>
        </p:nvSpPr>
        <p:spPr bwMode="auto">
          <a:xfrm>
            <a:off x="7924800" y="685800"/>
            <a:ext cx="1219200" cy="914400"/>
          </a:xfrm>
          <a:prstGeom prst="plaque">
            <a:avLst>
              <a:gd name="adj" fmla="val 16667"/>
            </a:avLst>
          </a:prstGeom>
          <a:solidFill>
            <a:srgbClr val="3366FF"/>
          </a:solidFill>
          <a:ln w="9525">
            <a:solidFill>
              <a:schemeClr val="tx1"/>
            </a:solidFill>
            <a:miter lim="800000"/>
            <a:headEnd/>
            <a:tailEnd/>
          </a:ln>
        </p:spPr>
        <p:txBody>
          <a:bodyPr wrap="none" anchor="ctr"/>
          <a:lstStyle/>
          <a:p>
            <a:endParaRPr lang="en-US"/>
          </a:p>
        </p:txBody>
      </p:sp>
      <p:sp>
        <p:nvSpPr>
          <p:cNvPr id="4171" name="Text Box 325">
            <a:hlinkClick r:id="rId33" action="ppaction://hlinksldjump"/>
          </p:cNvPr>
          <p:cNvSpPr txBox="1">
            <a:spLocks noChangeArrowheads="1"/>
          </p:cNvSpPr>
          <p:nvPr/>
        </p:nvSpPr>
        <p:spPr bwMode="auto">
          <a:xfrm>
            <a:off x="7918450" y="990600"/>
            <a:ext cx="12541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600" b="1">
                <a:solidFill>
                  <a:schemeClr val="bg1"/>
                </a:solidFill>
                <a:latin typeface="Arial" charset="0"/>
              </a:rPr>
              <a:t>Round 2</a:t>
            </a:r>
          </a:p>
        </p:txBody>
      </p:sp>
      <p:sp>
        <p:nvSpPr>
          <p:cNvPr id="4172" name="AutoShape 327">
            <a:hlinkClick r:id="rId34" action="ppaction://hlinksldjump"/>
          </p:cNvPr>
          <p:cNvSpPr>
            <a:spLocks noChangeArrowheads="1"/>
          </p:cNvSpPr>
          <p:nvPr/>
        </p:nvSpPr>
        <p:spPr bwMode="auto">
          <a:xfrm>
            <a:off x="7924800" y="1752600"/>
            <a:ext cx="1219200" cy="914400"/>
          </a:xfrm>
          <a:prstGeom prst="plaque">
            <a:avLst>
              <a:gd name="adj" fmla="val 16667"/>
            </a:avLst>
          </a:prstGeom>
          <a:solidFill>
            <a:srgbClr val="3366FF"/>
          </a:solidFill>
          <a:ln w="9525">
            <a:solidFill>
              <a:schemeClr val="tx1"/>
            </a:solidFill>
            <a:miter lim="800000"/>
            <a:headEnd/>
            <a:tailEnd/>
          </a:ln>
        </p:spPr>
        <p:txBody>
          <a:bodyPr wrap="none" anchor="ctr"/>
          <a:lstStyle/>
          <a:p>
            <a:endParaRPr lang="en-US"/>
          </a:p>
        </p:txBody>
      </p:sp>
      <p:sp>
        <p:nvSpPr>
          <p:cNvPr id="4173" name="Text Box 328">
            <a:hlinkClick r:id="rId34" action="ppaction://hlinksldjump"/>
          </p:cNvPr>
          <p:cNvSpPr txBox="1">
            <a:spLocks noChangeArrowheads="1"/>
          </p:cNvSpPr>
          <p:nvPr/>
        </p:nvSpPr>
        <p:spPr bwMode="auto">
          <a:xfrm>
            <a:off x="8001000" y="1905000"/>
            <a:ext cx="11430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600" b="1">
                <a:solidFill>
                  <a:schemeClr val="bg1"/>
                </a:solidFill>
                <a:latin typeface="Arial" charset="0"/>
              </a:rPr>
              <a:t>Final Jeopardy</a:t>
            </a:r>
          </a:p>
        </p:txBody>
      </p:sp>
      <p:sp>
        <p:nvSpPr>
          <p:cNvPr id="4174" name="Text Box 335"/>
          <p:cNvSpPr txBox="1">
            <a:spLocks noChangeArrowheads="1"/>
          </p:cNvSpPr>
          <p:nvPr/>
        </p:nvSpPr>
        <p:spPr bwMode="auto">
          <a:xfrm>
            <a:off x="3733800" y="838200"/>
            <a:ext cx="1143000" cy="6309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400" b="1" dirty="0" smtClean="0">
                <a:solidFill>
                  <a:schemeClr val="bg1"/>
                </a:solidFill>
                <a:latin typeface="Arial" charset="0"/>
                <a:cs typeface="Arial" charset="0"/>
              </a:rPr>
              <a:t>General</a:t>
            </a:r>
          </a:p>
          <a:p>
            <a:pPr algn="ctr">
              <a:spcBef>
                <a:spcPct val="50000"/>
              </a:spcBef>
            </a:pPr>
            <a:r>
              <a:rPr lang="en-US" sz="1400" b="1" dirty="0" smtClean="0">
                <a:solidFill>
                  <a:schemeClr val="bg1"/>
                </a:solidFill>
                <a:latin typeface="Arial" charset="0"/>
                <a:cs typeface="Arial" charset="0"/>
              </a:rPr>
              <a:t>Authorities</a:t>
            </a:r>
            <a:endParaRPr lang="en-US" sz="1400" b="1" dirty="0">
              <a:solidFill>
                <a:schemeClr val="bg1"/>
              </a:solidFill>
              <a:latin typeface="Arial" charset="0"/>
              <a:cs typeface="Arial" charset="0"/>
            </a:endParaRPr>
          </a:p>
        </p:txBody>
      </p:sp>
      <p:sp>
        <p:nvSpPr>
          <p:cNvPr id="2" name="TextBox 1"/>
          <p:cNvSpPr txBox="1"/>
          <p:nvPr/>
        </p:nvSpPr>
        <p:spPr>
          <a:xfrm>
            <a:off x="2667000" y="838200"/>
            <a:ext cx="1073932" cy="584776"/>
          </a:xfrm>
          <a:prstGeom prst="rect">
            <a:avLst/>
          </a:prstGeom>
          <a:noFill/>
        </p:spPr>
        <p:txBody>
          <a:bodyPr wrap="none" rtlCol="0">
            <a:spAutoFit/>
          </a:bodyPr>
          <a:lstStyle/>
          <a:p>
            <a:pPr algn="ctr"/>
            <a:r>
              <a:rPr lang="en-US" sz="1600" b="1" dirty="0" smtClean="0">
                <a:solidFill>
                  <a:srgbClr val="FFFFFF"/>
                </a:solidFill>
                <a:latin typeface="Arial"/>
                <a:cs typeface="Arial"/>
              </a:rPr>
              <a:t>Doctrinal</a:t>
            </a:r>
          </a:p>
          <a:p>
            <a:pPr algn="ctr"/>
            <a:r>
              <a:rPr lang="en-US" sz="1600" b="1" dirty="0" smtClean="0">
                <a:solidFill>
                  <a:srgbClr val="FFFFFF"/>
                </a:solidFill>
                <a:latin typeface="Arial"/>
                <a:cs typeface="Arial"/>
              </a:rPr>
              <a:t>Mastery</a:t>
            </a:r>
            <a:endParaRPr lang="en-US" sz="1600" b="1" dirty="0">
              <a:solidFill>
                <a:srgbClr val="FFFFFF"/>
              </a:solidFill>
              <a:latin typeface="Arial"/>
              <a:cs typeface="Arial"/>
            </a:endParaRPr>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2253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TextBox 1"/>
          <p:cNvSpPr txBox="1"/>
          <p:nvPr/>
        </p:nvSpPr>
        <p:spPr>
          <a:xfrm>
            <a:off x="533400" y="1066800"/>
            <a:ext cx="7848600" cy="3970318"/>
          </a:xfrm>
          <a:prstGeom prst="rect">
            <a:avLst/>
          </a:prstGeom>
          <a:noFill/>
        </p:spPr>
        <p:txBody>
          <a:bodyPr wrap="square" rtlCol="0">
            <a:spAutoFit/>
          </a:bodyPr>
          <a:lstStyle/>
          <a:p>
            <a:r>
              <a:rPr lang="en-US" sz="3600" dirty="0">
                <a:solidFill>
                  <a:srgbClr val="FFFFFF"/>
                </a:solidFill>
              </a:rPr>
              <a:t>Elder M. Russell Ballard told of his great-grandparents, Henry and Margaret Ballard, who served diligently in the Logan 2nd Ward - Henry as the bishop and Margaret as the Relief Society president. How long did they each serve in their callings?</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dirty="0"/>
          </a:p>
        </p:txBody>
      </p:sp>
      <p:sp>
        <p:nvSpPr>
          <p:cNvPr id="2355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4" name="TextBox 3"/>
          <p:cNvSpPr txBox="1"/>
          <p:nvPr/>
        </p:nvSpPr>
        <p:spPr>
          <a:xfrm>
            <a:off x="685800" y="1371600"/>
            <a:ext cx="7696200" cy="1938992"/>
          </a:xfrm>
          <a:prstGeom prst="rect">
            <a:avLst/>
          </a:prstGeom>
          <a:noFill/>
        </p:spPr>
        <p:txBody>
          <a:bodyPr wrap="square" rtlCol="0">
            <a:spAutoFit/>
          </a:bodyPr>
          <a:lstStyle/>
          <a:p>
            <a:pPr algn="ctr"/>
            <a:r>
              <a:rPr lang="en-US" sz="4000" dirty="0">
                <a:solidFill>
                  <a:srgbClr val="FFFFFF"/>
                </a:solidFill>
              </a:rPr>
              <a:t>Henry served as the bishop for 40 years. Margaret served as the Relief Society president for 30 years.</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2457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2" name="TextBox 1"/>
          <p:cNvSpPr txBox="1"/>
          <p:nvPr/>
        </p:nvSpPr>
        <p:spPr>
          <a:xfrm>
            <a:off x="609600" y="1600200"/>
            <a:ext cx="7772400" cy="3785652"/>
          </a:xfrm>
          <a:prstGeom prst="rect">
            <a:avLst/>
          </a:prstGeom>
          <a:noFill/>
        </p:spPr>
        <p:txBody>
          <a:bodyPr wrap="square" rtlCol="0">
            <a:spAutoFit/>
          </a:bodyPr>
          <a:lstStyle/>
          <a:p>
            <a:pPr algn="ctr"/>
            <a:r>
              <a:rPr lang="en-US" sz="4000" dirty="0">
                <a:solidFill>
                  <a:srgbClr val="FFFFFF"/>
                </a:solidFill>
              </a:rPr>
              <a:t>Both President Russell M. Nelson and President Henry B. </a:t>
            </a:r>
            <a:r>
              <a:rPr lang="en-US" sz="4000" dirty="0" err="1">
                <a:solidFill>
                  <a:srgbClr val="FFFFFF"/>
                </a:solidFill>
              </a:rPr>
              <a:t>Eyring</a:t>
            </a:r>
            <a:r>
              <a:rPr lang="en-US" sz="4000" dirty="0">
                <a:solidFill>
                  <a:srgbClr val="FFFFFF"/>
                </a:solidFill>
              </a:rPr>
              <a:t>  told what they did after hearing President Thomas S. Monson’s admonition to all of us last General Conference. What did they both do?</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2560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4" name="TextBox 3"/>
          <p:cNvSpPr txBox="1"/>
          <p:nvPr/>
        </p:nvSpPr>
        <p:spPr>
          <a:xfrm>
            <a:off x="1066800" y="1447800"/>
            <a:ext cx="7086600" cy="1200329"/>
          </a:xfrm>
          <a:prstGeom prst="rect">
            <a:avLst/>
          </a:prstGeom>
          <a:noFill/>
        </p:spPr>
        <p:txBody>
          <a:bodyPr wrap="square" rtlCol="0">
            <a:spAutoFit/>
          </a:bodyPr>
          <a:lstStyle/>
          <a:p>
            <a:pPr algn="ctr"/>
            <a:r>
              <a:rPr lang="en-US" sz="3600" dirty="0">
                <a:solidFill>
                  <a:srgbClr val="FFFFFF"/>
                </a:solidFill>
              </a:rPr>
              <a:t>Read and study the </a:t>
            </a:r>
            <a:endParaRPr lang="en-US" sz="3600" dirty="0" smtClean="0">
              <a:solidFill>
                <a:srgbClr val="FFFFFF"/>
              </a:solidFill>
            </a:endParaRPr>
          </a:p>
          <a:p>
            <a:pPr algn="ctr"/>
            <a:r>
              <a:rPr lang="en-US" sz="3600" dirty="0" smtClean="0">
                <a:solidFill>
                  <a:srgbClr val="FFFFFF"/>
                </a:solidFill>
              </a:rPr>
              <a:t>Book </a:t>
            </a:r>
            <a:r>
              <a:rPr lang="en-US" sz="3600" dirty="0">
                <a:solidFill>
                  <a:srgbClr val="FFFFFF"/>
                </a:solidFill>
              </a:rPr>
              <a:t>of Mormon again</a:t>
            </a:r>
            <a:endParaRPr lang="en-US" sz="36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2662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a:t>
            </a:r>
          </a:p>
        </p:txBody>
      </p:sp>
      <p:sp>
        <p:nvSpPr>
          <p:cNvPr id="2" name="TextBox 1"/>
          <p:cNvSpPr txBox="1"/>
          <p:nvPr/>
        </p:nvSpPr>
        <p:spPr>
          <a:xfrm>
            <a:off x="1143000" y="1524000"/>
            <a:ext cx="7010400" cy="1569660"/>
          </a:xfrm>
          <a:prstGeom prst="rect">
            <a:avLst/>
          </a:prstGeom>
          <a:noFill/>
        </p:spPr>
        <p:txBody>
          <a:bodyPr wrap="square" rtlCol="0">
            <a:spAutoFit/>
          </a:bodyPr>
          <a:lstStyle/>
          <a:p>
            <a:r>
              <a:rPr lang="en-US" sz="3200" dirty="0">
                <a:solidFill>
                  <a:srgbClr val="FFFFFF"/>
                </a:solidFill>
              </a:rPr>
              <a:t>Elder Quentin L. Cook quoted THREE Book of Mormon doctrinal mastery scriptures in his talk. Name one of them.</a:t>
            </a:r>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2765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4" name="TextBox 3"/>
          <p:cNvSpPr txBox="1"/>
          <p:nvPr/>
        </p:nvSpPr>
        <p:spPr>
          <a:xfrm>
            <a:off x="457200" y="762000"/>
            <a:ext cx="8458200" cy="1384995"/>
          </a:xfrm>
          <a:prstGeom prst="rect">
            <a:avLst/>
          </a:prstGeom>
          <a:noFill/>
        </p:spPr>
        <p:txBody>
          <a:bodyPr wrap="square" rtlCol="0">
            <a:spAutoFit/>
          </a:bodyPr>
          <a:lstStyle/>
          <a:p>
            <a:pPr algn="ctr"/>
            <a:r>
              <a:rPr lang="sk-SK" sz="2800" dirty="0">
                <a:solidFill>
                  <a:srgbClr val="FFFFFF"/>
                </a:solidFill>
              </a:rPr>
              <a:t>2 Nephi 26:33, </a:t>
            </a:r>
            <a:endParaRPr lang="sk-SK" sz="2800" dirty="0" smtClean="0">
              <a:solidFill>
                <a:srgbClr val="FFFFFF"/>
              </a:solidFill>
            </a:endParaRPr>
          </a:p>
          <a:p>
            <a:pPr algn="ctr"/>
            <a:r>
              <a:rPr lang="sk-SK" sz="2800" dirty="0" smtClean="0">
                <a:solidFill>
                  <a:srgbClr val="FFFFFF"/>
                </a:solidFill>
              </a:rPr>
              <a:t>Mosiah </a:t>
            </a:r>
            <a:r>
              <a:rPr lang="sk-SK" sz="2800" dirty="0">
                <a:solidFill>
                  <a:srgbClr val="FFFFFF"/>
                </a:solidFill>
              </a:rPr>
              <a:t>3:19, </a:t>
            </a:r>
            <a:endParaRPr lang="sk-SK" sz="2800" dirty="0" smtClean="0">
              <a:solidFill>
                <a:srgbClr val="FFFFFF"/>
              </a:solidFill>
            </a:endParaRPr>
          </a:p>
          <a:p>
            <a:pPr algn="ctr"/>
            <a:r>
              <a:rPr lang="sk-SK" sz="2800" dirty="0" smtClean="0">
                <a:solidFill>
                  <a:srgbClr val="FFFFFF"/>
                </a:solidFill>
              </a:rPr>
              <a:t>Ether </a:t>
            </a:r>
            <a:r>
              <a:rPr lang="sk-SK" sz="2800" dirty="0">
                <a:solidFill>
                  <a:srgbClr val="FFFFFF"/>
                </a:solidFill>
              </a:rPr>
              <a:t>12:27</a:t>
            </a:r>
            <a:endParaRPr lang="en-US" sz="28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2867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3" name="Rectangle 2"/>
          <p:cNvSpPr/>
          <p:nvPr/>
        </p:nvSpPr>
        <p:spPr>
          <a:xfrm>
            <a:off x="762000" y="1143000"/>
            <a:ext cx="7848600" cy="3416320"/>
          </a:xfrm>
          <a:prstGeom prst="rect">
            <a:avLst/>
          </a:prstGeom>
        </p:spPr>
        <p:txBody>
          <a:bodyPr wrap="square">
            <a:spAutoFit/>
          </a:bodyPr>
          <a:lstStyle/>
          <a:p>
            <a:pPr algn="ctr"/>
            <a:r>
              <a:rPr lang="en-US" sz="3600" dirty="0">
                <a:solidFill>
                  <a:srgbClr val="FFFFFF"/>
                </a:solidFill>
              </a:rPr>
              <a:t>President Dieter F. </a:t>
            </a:r>
            <a:r>
              <a:rPr lang="en-US" sz="3600" dirty="0" err="1">
                <a:solidFill>
                  <a:srgbClr val="FFFFFF"/>
                </a:solidFill>
              </a:rPr>
              <a:t>Uchtdorf</a:t>
            </a:r>
            <a:r>
              <a:rPr lang="en-US" sz="3600" dirty="0">
                <a:solidFill>
                  <a:srgbClr val="FFFFFF"/>
                </a:solidFill>
              </a:rPr>
              <a:t>, Elder </a:t>
            </a:r>
            <a:r>
              <a:rPr lang="en-US" sz="3600" dirty="0" err="1">
                <a:solidFill>
                  <a:srgbClr val="FFFFFF"/>
                </a:solidFill>
              </a:rPr>
              <a:t>Dallin</a:t>
            </a:r>
            <a:r>
              <a:rPr lang="en-US" sz="3600" dirty="0">
                <a:solidFill>
                  <a:srgbClr val="FFFFFF"/>
                </a:solidFill>
              </a:rPr>
              <a:t> H. Oaks, and Elder Quentin L. Cook all referred to the scripture that talks about the Lord making weak things strong. Name that Book of Mormon doctrinal mastery scripture.</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2969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TextBox 2"/>
          <p:cNvSpPr txBox="1"/>
          <p:nvPr/>
        </p:nvSpPr>
        <p:spPr>
          <a:xfrm>
            <a:off x="762000" y="1447800"/>
            <a:ext cx="7010400" cy="646331"/>
          </a:xfrm>
          <a:prstGeom prst="rect">
            <a:avLst/>
          </a:prstGeom>
          <a:noFill/>
        </p:spPr>
        <p:txBody>
          <a:bodyPr wrap="square" rtlCol="0">
            <a:spAutoFit/>
          </a:bodyPr>
          <a:lstStyle/>
          <a:p>
            <a:pPr algn="ctr"/>
            <a:r>
              <a:rPr lang="en-US" sz="3600" dirty="0">
                <a:solidFill>
                  <a:srgbClr val="FFFFFF"/>
                </a:solidFill>
              </a:rPr>
              <a:t>Ether 12:27 </a:t>
            </a:r>
            <a:endParaRPr lang="en-US" sz="36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072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2" name="TextBox 1"/>
          <p:cNvSpPr txBox="1"/>
          <p:nvPr/>
        </p:nvSpPr>
        <p:spPr>
          <a:xfrm>
            <a:off x="533400" y="838200"/>
            <a:ext cx="7924800" cy="5078314"/>
          </a:xfrm>
          <a:prstGeom prst="rect">
            <a:avLst/>
          </a:prstGeom>
          <a:noFill/>
        </p:spPr>
        <p:txBody>
          <a:bodyPr wrap="square" rtlCol="0">
            <a:spAutoFit/>
          </a:bodyPr>
          <a:lstStyle/>
          <a:p>
            <a:r>
              <a:rPr lang="en-US" sz="3600" dirty="0">
                <a:solidFill>
                  <a:srgbClr val="FFFFFF"/>
                </a:solidFill>
              </a:rPr>
              <a:t>Elder David A. </a:t>
            </a:r>
            <a:r>
              <a:rPr lang="en-US" sz="3600" dirty="0" err="1">
                <a:solidFill>
                  <a:srgbClr val="FFFFFF"/>
                </a:solidFill>
              </a:rPr>
              <a:t>Bednar</a:t>
            </a:r>
            <a:r>
              <a:rPr lang="en-US" sz="3600" dirty="0">
                <a:solidFill>
                  <a:srgbClr val="FFFFFF"/>
                </a:solidFill>
              </a:rPr>
              <a:t> quoted part of this Book of Mormon doctrinal mastery scripture when he said, “I will give unto the children of men line upon line, precept upon precept, here a little and there a little; and blessed are those who hearken unto my precepts, and lend an ear unto my counsel, for they shall learn wisdom;” Name the scripture reference.</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174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914400" y="1295400"/>
            <a:ext cx="7086600" cy="584776"/>
          </a:xfrm>
          <a:prstGeom prst="rect">
            <a:avLst/>
          </a:prstGeom>
        </p:spPr>
        <p:txBody>
          <a:bodyPr wrap="square">
            <a:spAutoFit/>
          </a:bodyPr>
          <a:lstStyle/>
          <a:p>
            <a:pPr algn="ctr"/>
            <a:r>
              <a:rPr lang="it-IT" sz="3200" dirty="0">
                <a:solidFill>
                  <a:srgbClr val="FFFFFF"/>
                </a:solidFill>
              </a:rPr>
              <a:t>2 </a:t>
            </a:r>
            <a:r>
              <a:rPr lang="it-IT" sz="3200" dirty="0" err="1">
                <a:solidFill>
                  <a:srgbClr val="FFFFFF"/>
                </a:solidFill>
              </a:rPr>
              <a:t>Nephi</a:t>
            </a:r>
            <a:r>
              <a:rPr lang="it-IT" sz="3200" dirty="0">
                <a:solidFill>
                  <a:srgbClr val="FFFFFF"/>
                </a:solidFill>
              </a:rPr>
              <a:t> 28:30</a:t>
            </a:r>
            <a:endParaRPr lang="it-IT" sz="32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dirty="0"/>
          </a:p>
        </p:txBody>
      </p:sp>
      <p:sp>
        <p:nvSpPr>
          <p:cNvPr id="5123" name="Text Box 4"/>
          <p:cNvSpPr txBox="1">
            <a:spLocks noChangeArrowheads="1"/>
          </p:cNvSpPr>
          <p:nvPr/>
        </p:nvSpPr>
        <p:spPr bwMode="auto">
          <a:xfrm>
            <a:off x="0" y="0"/>
            <a:ext cx="1905000" cy="708025"/>
          </a:xfrm>
          <a:prstGeom prst="rect">
            <a:avLst/>
          </a:prstGeom>
          <a:noFill/>
          <a:ln w="9525">
            <a:noFill/>
            <a:miter lim="800000"/>
            <a:headEnd/>
            <a:tailEnd/>
          </a:ln>
          <a:effectLst>
            <a:outerShdw dist="63500" dir="3187806" algn="ctr" rotWithShape="0">
              <a:schemeClr val="tx2"/>
            </a:outerShdw>
          </a:effectLst>
        </p:spPr>
        <p:txBody>
          <a:bodyPr>
            <a:spAutoFit/>
          </a:bodyPr>
          <a:lstStyle/>
          <a:p>
            <a:pPr marL="457200" indent="-457200">
              <a:defRPr/>
            </a:pPr>
            <a:r>
              <a:rPr lang="en-US" sz="4000" b="1">
                <a:solidFill>
                  <a:schemeClr val="bg1"/>
                </a:solidFill>
                <a:latin typeface="Times New Roman" pitchFamily="18" charset="0"/>
                <a:ea typeface="+mn-ea"/>
                <a:cs typeface="+mn-cs"/>
              </a:rPr>
              <a:t>$100</a:t>
            </a:r>
            <a:endParaRPr lang="en-US" sz="4000">
              <a:solidFill>
                <a:schemeClr val="bg1"/>
              </a:solidFill>
              <a:latin typeface="Times New Roman" pitchFamily="18" charset="0"/>
              <a:ea typeface="+mn-ea"/>
              <a:cs typeface="+mn-cs"/>
            </a:endParaRPr>
          </a:p>
        </p:txBody>
      </p:sp>
      <p:sp>
        <p:nvSpPr>
          <p:cNvPr id="3" name="TextBox 2"/>
          <p:cNvSpPr txBox="1"/>
          <p:nvPr/>
        </p:nvSpPr>
        <p:spPr>
          <a:xfrm>
            <a:off x="685800" y="1066800"/>
            <a:ext cx="7848600" cy="2862322"/>
          </a:xfrm>
          <a:prstGeom prst="rect">
            <a:avLst/>
          </a:prstGeom>
          <a:noFill/>
        </p:spPr>
        <p:txBody>
          <a:bodyPr wrap="square" rtlCol="0">
            <a:spAutoFit/>
          </a:bodyPr>
          <a:lstStyle/>
          <a:p>
            <a:r>
              <a:rPr lang="en-US" sz="3600" dirty="0">
                <a:solidFill>
                  <a:schemeClr val="bg1"/>
                </a:solidFill>
              </a:rPr>
              <a:t>Elder John C. </a:t>
            </a:r>
            <a:r>
              <a:rPr lang="en-US" sz="3600" dirty="0" err="1">
                <a:solidFill>
                  <a:schemeClr val="bg1"/>
                </a:solidFill>
              </a:rPr>
              <a:t>Pingree</a:t>
            </a:r>
            <a:r>
              <a:rPr lang="en-US" sz="3600" dirty="0">
                <a:solidFill>
                  <a:schemeClr val="bg1"/>
                </a:solidFill>
              </a:rPr>
              <a:t> Jr. shared four principles to help an individual come to understand and perform the work God intends him or her to do. Name two of the four:</a:t>
            </a:r>
            <a:endParaRPr lang="en-US" sz="3600" dirty="0">
              <a:solidFill>
                <a:schemeClr val="bg1"/>
              </a:solidFill>
            </a:endParaRPr>
          </a:p>
        </p:txBody>
      </p:sp>
    </p:spTree>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ChangeArrowheads="1"/>
          </p:cNvSpPr>
          <p:nvPr/>
        </p:nvSpPr>
        <p:spPr bwMode="auto">
          <a:xfrm>
            <a:off x="-15875" y="-23813"/>
            <a:ext cx="9144000" cy="6858001"/>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277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3" name="Rectangle 2"/>
          <p:cNvSpPr/>
          <p:nvPr/>
        </p:nvSpPr>
        <p:spPr>
          <a:xfrm>
            <a:off x="762000" y="1143000"/>
            <a:ext cx="7772400" cy="2554545"/>
          </a:xfrm>
          <a:prstGeom prst="rect">
            <a:avLst/>
          </a:prstGeom>
        </p:spPr>
        <p:txBody>
          <a:bodyPr wrap="square">
            <a:spAutoFit/>
          </a:bodyPr>
          <a:lstStyle/>
          <a:p>
            <a:r>
              <a:rPr lang="en-US" sz="4000" dirty="0">
                <a:solidFill>
                  <a:srgbClr val="FFFFFF"/>
                </a:solidFill>
              </a:rPr>
              <a:t>Both Elder Jose L. Alonso and Bishop W. Christopher Waddell quoted Alma 7:11. Race to find the scripture!</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379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33796" name="Text Box 4"/>
          <p:cNvSpPr txBox="1">
            <a:spLocks noChangeArrowheads="1"/>
          </p:cNvSpPr>
          <p:nvPr/>
        </p:nvSpPr>
        <p:spPr bwMode="auto">
          <a:xfrm>
            <a:off x="304800" y="2498725"/>
            <a:ext cx="83820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endParaRPr lang="en-US" sz="4000" b="1">
              <a:solidFill>
                <a:schemeClr val="bg1"/>
              </a:solidFill>
              <a:latin typeface="Arial" charset="0"/>
              <a:ea typeface="+mn-ea"/>
              <a:cs typeface="+mn-cs"/>
            </a:endParaRPr>
          </a:p>
        </p:txBody>
      </p:sp>
      <p:sp>
        <p:nvSpPr>
          <p:cNvPr id="2" name="AutoShape 6">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7" name="TextBox 6"/>
          <p:cNvSpPr txBox="1"/>
          <p:nvPr/>
        </p:nvSpPr>
        <p:spPr>
          <a:xfrm>
            <a:off x="762000" y="1295400"/>
            <a:ext cx="7467600" cy="3416320"/>
          </a:xfrm>
          <a:prstGeom prst="rect">
            <a:avLst/>
          </a:prstGeom>
          <a:noFill/>
        </p:spPr>
        <p:txBody>
          <a:bodyPr wrap="square" rtlCol="0">
            <a:spAutoFit/>
          </a:bodyPr>
          <a:lstStyle/>
          <a:p>
            <a:r>
              <a:rPr lang="en-US" sz="3600" dirty="0">
                <a:solidFill>
                  <a:srgbClr val="FFFFFF"/>
                </a:solidFill>
              </a:rPr>
              <a:t>“And he shall go forth, suffering pains and afflictions and temptations of every kind; and this that the word might be fulfilled which </a:t>
            </a:r>
            <a:r>
              <a:rPr lang="en-US" sz="3600" dirty="0" err="1">
                <a:solidFill>
                  <a:srgbClr val="FFFFFF"/>
                </a:solidFill>
              </a:rPr>
              <a:t>saith</a:t>
            </a:r>
            <a:r>
              <a:rPr lang="en-US" sz="3600" dirty="0">
                <a:solidFill>
                  <a:srgbClr val="FFFFFF"/>
                </a:solidFill>
              </a:rPr>
              <a:t> he will take upon him the pains and the sicknesses of his people.”</a:t>
            </a:r>
            <a:endParaRPr lang="en-US" sz="36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481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3" name="Rectangle 2"/>
          <p:cNvSpPr/>
          <p:nvPr/>
        </p:nvSpPr>
        <p:spPr>
          <a:xfrm>
            <a:off x="609600" y="914400"/>
            <a:ext cx="8001000" cy="3046988"/>
          </a:xfrm>
          <a:prstGeom prst="rect">
            <a:avLst/>
          </a:prstGeom>
        </p:spPr>
        <p:txBody>
          <a:bodyPr wrap="square">
            <a:spAutoFit/>
          </a:bodyPr>
          <a:lstStyle/>
          <a:p>
            <a:r>
              <a:rPr lang="en-US" sz="3200" dirty="0">
                <a:solidFill>
                  <a:srgbClr val="FFFFFF"/>
                </a:solidFill>
              </a:rPr>
              <a:t>Brother Tad R. </a:t>
            </a:r>
            <a:r>
              <a:rPr lang="en-US" sz="3200" dirty="0" err="1">
                <a:solidFill>
                  <a:srgbClr val="FFFFFF"/>
                </a:solidFill>
              </a:rPr>
              <a:t>Callister</a:t>
            </a:r>
            <a:r>
              <a:rPr lang="en-US" sz="3200" dirty="0">
                <a:solidFill>
                  <a:srgbClr val="FFFFFF"/>
                </a:solidFill>
              </a:rPr>
              <a:t> quoted two Book of Mormon doctrinal mastery scriptures in his talk. “Men are that they might have joy.” and “When ye are in the service of your fellow beings ye are only in the service of your God.” Name one of the scripture references. </a:t>
            </a:r>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584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5844" name="TextBox 5"/>
          <p:cNvSpPr txBox="1">
            <a:spLocks noChangeArrowheads="1"/>
          </p:cNvSpPr>
          <p:nvPr/>
        </p:nvSpPr>
        <p:spPr bwMode="auto">
          <a:xfrm>
            <a:off x="609600" y="1219200"/>
            <a:ext cx="7696200" cy="13234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sk-SK" sz="4000" dirty="0">
                <a:solidFill>
                  <a:srgbClr val="FFFFFF"/>
                </a:solidFill>
              </a:rPr>
              <a:t>2 Nephi 2:</a:t>
            </a:r>
            <a:r>
              <a:rPr lang="sk-SK" sz="4000" dirty="0" smtClean="0">
                <a:solidFill>
                  <a:srgbClr val="FFFFFF"/>
                </a:solidFill>
              </a:rPr>
              <a:t>25 </a:t>
            </a:r>
          </a:p>
          <a:p>
            <a:pPr algn="ctr"/>
            <a:r>
              <a:rPr lang="sk-SK" sz="4000" dirty="0" smtClean="0">
                <a:solidFill>
                  <a:srgbClr val="FFFFFF"/>
                </a:solidFill>
              </a:rPr>
              <a:t>Mosiah </a:t>
            </a:r>
            <a:r>
              <a:rPr lang="sk-SK" sz="4000" dirty="0">
                <a:solidFill>
                  <a:srgbClr val="FFFFFF"/>
                </a:solidFill>
              </a:rPr>
              <a:t>2:17</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2"/>
          <p:cNvSpPr>
            <a:spLocks noChangeArrowheads="1"/>
          </p:cNvSpPr>
          <p:nvPr/>
        </p:nvSpPr>
        <p:spPr bwMode="auto">
          <a:xfrm>
            <a:off x="-20638" y="0"/>
            <a:ext cx="9144001"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686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a:t>
            </a:r>
          </a:p>
        </p:txBody>
      </p:sp>
      <p:sp>
        <p:nvSpPr>
          <p:cNvPr id="3" name="Rectangle 2"/>
          <p:cNvSpPr/>
          <p:nvPr/>
        </p:nvSpPr>
        <p:spPr>
          <a:xfrm>
            <a:off x="1219200" y="1295400"/>
            <a:ext cx="6858000" cy="3785652"/>
          </a:xfrm>
          <a:prstGeom prst="rect">
            <a:avLst/>
          </a:prstGeom>
        </p:spPr>
        <p:txBody>
          <a:bodyPr wrap="square">
            <a:spAutoFit/>
          </a:bodyPr>
          <a:lstStyle/>
          <a:p>
            <a:r>
              <a:rPr lang="en-US" sz="4000" dirty="0">
                <a:solidFill>
                  <a:srgbClr val="FFFFFF"/>
                </a:solidFill>
              </a:rPr>
              <a:t>This apostle died just after the Sunday morning session of General Conference. His last General Conference talk was about becoming a disciple of Jesus Christ. Who was it?</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789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2133600" y="1219200"/>
            <a:ext cx="5029200" cy="707886"/>
          </a:xfrm>
          <a:prstGeom prst="rect">
            <a:avLst/>
          </a:prstGeom>
        </p:spPr>
        <p:txBody>
          <a:bodyPr wrap="square">
            <a:spAutoFit/>
          </a:bodyPr>
          <a:lstStyle/>
          <a:p>
            <a:pPr algn="ctr"/>
            <a:r>
              <a:rPr lang="en-US" sz="4000" dirty="0" smtClean="0">
                <a:solidFill>
                  <a:srgbClr val="FFFFFF"/>
                </a:solidFill>
              </a:rPr>
              <a:t>Elder Robert D. Hales</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891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38916" name="Text Box 4"/>
          <p:cNvSpPr txBox="1">
            <a:spLocks noChangeArrowheads="1"/>
          </p:cNvSpPr>
          <p:nvPr/>
        </p:nvSpPr>
        <p:spPr bwMode="auto">
          <a:xfrm>
            <a:off x="381000" y="762000"/>
            <a:ext cx="8382000" cy="641350"/>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endParaRPr lang="en-US" sz="3600">
              <a:solidFill>
                <a:schemeClr val="bg1"/>
              </a:solidFill>
              <a:latin typeface="Times New Roman" pitchFamily="18" charset="0"/>
              <a:ea typeface="+mn-ea"/>
              <a:cs typeface="+mn-cs"/>
            </a:endParaRPr>
          </a:p>
        </p:txBody>
      </p:sp>
      <p:sp>
        <p:nvSpPr>
          <p:cNvPr id="3" name="Rectangle 2"/>
          <p:cNvSpPr/>
          <p:nvPr/>
        </p:nvSpPr>
        <p:spPr>
          <a:xfrm>
            <a:off x="457200" y="1066800"/>
            <a:ext cx="7924800" cy="1323439"/>
          </a:xfrm>
          <a:prstGeom prst="rect">
            <a:avLst/>
          </a:prstGeom>
        </p:spPr>
        <p:txBody>
          <a:bodyPr wrap="square">
            <a:spAutoFit/>
          </a:bodyPr>
          <a:lstStyle/>
          <a:p>
            <a:pPr algn="ctr"/>
            <a:r>
              <a:rPr lang="en-US" sz="4000" dirty="0">
                <a:solidFill>
                  <a:srgbClr val="FFFFFF"/>
                </a:solidFill>
              </a:rPr>
              <a:t>These two apostles were heart surgeons. Who are they?</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3993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381000" y="1143000"/>
            <a:ext cx="8077200" cy="1077218"/>
          </a:xfrm>
          <a:prstGeom prst="rect">
            <a:avLst/>
          </a:prstGeom>
        </p:spPr>
        <p:txBody>
          <a:bodyPr wrap="square">
            <a:spAutoFit/>
          </a:bodyPr>
          <a:lstStyle/>
          <a:p>
            <a:pPr algn="ctr"/>
            <a:r>
              <a:rPr lang="en-US" sz="3200" dirty="0">
                <a:solidFill>
                  <a:srgbClr val="FFFFFF"/>
                </a:solidFill>
              </a:rPr>
              <a:t>President Russell M. Nelson </a:t>
            </a:r>
          </a:p>
          <a:p>
            <a:pPr algn="ctr"/>
            <a:r>
              <a:rPr lang="en-US" sz="3200" dirty="0" smtClean="0">
                <a:solidFill>
                  <a:srgbClr val="FFFFFF"/>
                </a:solidFill>
              </a:rPr>
              <a:t>Elder </a:t>
            </a:r>
            <a:r>
              <a:rPr lang="en-US" sz="3200" dirty="0">
                <a:solidFill>
                  <a:srgbClr val="FFFFFF"/>
                </a:solidFill>
              </a:rPr>
              <a:t>Dale G. </a:t>
            </a:r>
            <a:r>
              <a:rPr lang="en-US" sz="3200" dirty="0" err="1">
                <a:solidFill>
                  <a:srgbClr val="FFFFFF"/>
                </a:solidFill>
              </a:rPr>
              <a:t>Renlund</a:t>
            </a:r>
            <a:endParaRPr lang="en-US" sz="32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4096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3" name="Rectangle 2"/>
          <p:cNvSpPr/>
          <p:nvPr/>
        </p:nvSpPr>
        <p:spPr>
          <a:xfrm>
            <a:off x="838200" y="1351509"/>
            <a:ext cx="7315200" cy="1077218"/>
          </a:xfrm>
          <a:prstGeom prst="rect">
            <a:avLst/>
          </a:prstGeom>
        </p:spPr>
        <p:txBody>
          <a:bodyPr wrap="square">
            <a:spAutoFit/>
          </a:bodyPr>
          <a:lstStyle/>
          <a:p>
            <a:r>
              <a:rPr lang="en-US" sz="3200" dirty="0">
                <a:solidFill>
                  <a:srgbClr val="FFFFFF"/>
                </a:solidFill>
              </a:rPr>
              <a:t>These two apostles were both presidents of Brigham Young University. Who are they?</a:t>
            </a:r>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ChangeArrowheads="1"/>
          </p:cNvSpPr>
          <p:nvPr/>
        </p:nvSpPr>
        <p:spPr bwMode="auto">
          <a:xfrm>
            <a:off x="0" y="-12700"/>
            <a:ext cx="9144001"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4198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1371600" y="1371600"/>
            <a:ext cx="6172200" cy="1323439"/>
          </a:xfrm>
          <a:prstGeom prst="rect">
            <a:avLst/>
          </a:prstGeom>
        </p:spPr>
        <p:txBody>
          <a:bodyPr wrap="square">
            <a:spAutoFit/>
          </a:bodyPr>
          <a:lstStyle/>
          <a:p>
            <a:pPr algn="ctr"/>
            <a:r>
              <a:rPr lang="en-US" sz="4000" dirty="0">
                <a:solidFill>
                  <a:srgbClr val="FFFFFF"/>
                </a:solidFill>
              </a:rPr>
              <a:t>Elder </a:t>
            </a:r>
            <a:r>
              <a:rPr lang="en-US" sz="4000" dirty="0" err="1">
                <a:solidFill>
                  <a:srgbClr val="FFFFFF"/>
                </a:solidFill>
              </a:rPr>
              <a:t>Dallin</a:t>
            </a:r>
            <a:r>
              <a:rPr lang="en-US" sz="4000" dirty="0">
                <a:solidFill>
                  <a:srgbClr val="FFFFFF"/>
                </a:solidFill>
              </a:rPr>
              <a:t> H. </a:t>
            </a:r>
            <a:r>
              <a:rPr lang="en-US" sz="4000" dirty="0" smtClean="0">
                <a:solidFill>
                  <a:srgbClr val="FFFFFF"/>
                </a:solidFill>
              </a:rPr>
              <a:t>Oaks</a:t>
            </a:r>
          </a:p>
          <a:p>
            <a:pPr algn="ctr"/>
            <a:r>
              <a:rPr lang="en-US" sz="4000" dirty="0" smtClean="0">
                <a:solidFill>
                  <a:srgbClr val="FFFFFF"/>
                </a:solidFill>
              </a:rPr>
              <a:t> </a:t>
            </a:r>
            <a:r>
              <a:rPr lang="en-US" sz="4000" dirty="0">
                <a:solidFill>
                  <a:srgbClr val="FFFFFF"/>
                </a:solidFill>
              </a:rPr>
              <a:t>Elder Jeffrey R. Holland</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5"/>
          <p:cNvSpPr>
            <a:spLocks noChangeArrowheads="1"/>
          </p:cNvSpPr>
          <p:nvPr/>
        </p:nvSpPr>
        <p:spPr bwMode="auto">
          <a:xfrm>
            <a:off x="-3810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6147" name="Text Box 6"/>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a:t>
            </a:r>
          </a:p>
        </p:txBody>
      </p:sp>
      <p:sp>
        <p:nvSpPr>
          <p:cNvPr id="2" name="AutoShape 12">
            <a:hlinkClick r:id="rId3"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TextBox 2"/>
          <p:cNvSpPr txBox="1"/>
          <p:nvPr/>
        </p:nvSpPr>
        <p:spPr>
          <a:xfrm>
            <a:off x="914400" y="1295400"/>
            <a:ext cx="7162800" cy="3170099"/>
          </a:xfrm>
          <a:prstGeom prst="rect">
            <a:avLst/>
          </a:prstGeom>
          <a:noFill/>
        </p:spPr>
        <p:txBody>
          <a:bodyPr wrap="square" rtlCol="0">
            <a:spAutoFit/>
          </a:bodyPr>
          <a:lstStyle/>
          <a:p>
            <a:pPr marL="742950" indent="-742950">
              <a:buAutoNum type="arabicPeriod"/>
            </a:pPr>
            <a:r>
              <a:rPr lang="en-US" sz="4000" dirty="0" smtClean="0">
                <a:solidFill>
                  <a:srgbClr val="FFFFFF"/>
                </a:solidFill>
              </a:rPr>
              <a:t>Focus </a:t>
            </a:r>
            <a:r>
              <a:rPr lang="en-US" sz="4000" dirty="0">
                <a:solidFill>
                  <a:srgbClr val="FFFFFF"/>
                </a:solidFill>
              </a:rPr>
              <a:t>on others. </a:t>
            </a:r>
            <a:endParaRPr lang="en-US" sz="4000" dirty="0" smtClean="0">
              <a:solidFill>
                <a:srgbClr val="FFFFFF"/>
              </a:solidFill>
            </a:endParaRPr>
          </a:p>
          <a:p>
            <a:pPr marL="742950" indent="-742950">
              <a:buAutoNum type="arabicPeriod"/>
            </a:pPr>
            <a:r>
              <a:rPr lang="en-US" sz="4000" dirty="0" smtClean="0">
                <a:solidFill>
                  <a:srgbClr val="FFFFFF"/>
                </a:solidFill>
              </a:rPr>
              <a:t>Discover </a:t>
            </a:r>
            <a:r>
              <a:rPr lang="en-US" sz="4000" dirty="0">
                <a:solidFill>
                  <a:srgbClr val="FFFFFF"/>
                </a:solidFill>
              </a:rPr>
              <a:t>and develop spiritual gifts. </a:t>
            </a:r>
            <a:endParaRPr lang="en-US" sz="4000" dirty="0" smtClean="0">
              <a:solidFill>
                <a:srgbClr val="FFFFFF"/>
              </a:solidFill>
            </a:endParaRPr>
          </a:p>
          <a:p>
            <a:pPr marL="742950" indent="-742950">
              <a:buAutoNum type="arabicPeriod"/>
            </a:pPr>
            <a:r>
              <a:rPr lang="en-US" sz="4000" dirty="0" smtClean="0">
                <a:solidFill>
                  <a:srgbClr val="FFFFFF"/>
                </a:solidFill>
              </a:rPr>
              <a:t>Make </a:t>
            </a:r>
            <a:r>
              <a:rPr lang="en-US" sz="4000" dirty="0">
                <a:solidFill>
                  <a:srgbClr val="FFFFFF"/>
                </a:solidFill>
              </a:rPr>
              <a:t>use of adversity. </a:t>
            </a:r>
            <a:endParaRPr lang="en-US" sz="4000" dirty="0" smtClean="0">
              <a:solidFill>
                <a:srgbClr val="FFFFFF"/>
              </a:solidFill>
            </a:endParaRPr>
          </a:p>
          <a:p>
            <a:pPr marL="742950" indent="-742950">
              <a:buAutoNum type="arabicPeriod"/>
            </a:pPr>
            <a:r>
              <a:rPr lang="en-US" sz="4000" dirty="0" smtClean="0">
                <a:solidFill>
                  <a:srgbClr val="FFFFFF"/>
                </a:solidFill>
              </a:rPr>
              <a:t>Rely </a:t>
            </a:r>
            <a:r>
              <a:rPr lang="en-US" sz="4000" dirty="0">
                <a:solidFill>
                  <a:srgbClr val="FFFFFF"/>
                </a:solidFill>
              </a:rPr>
              <a:t>on God.</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4301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3" name="Rectangle 2"/>
          <p:cNvSpPr/>
          <p:nvPr/>
        </p:nvSpPr>
        <p:spPr>
          <a:xfrm>
            <a:off x="609600" y="1066800"/>
            <a:ext cx="7848600" cy="1323439"/>
          </a:xfrm>
          <a:prstGeom prst="rect">
            <a:avLst/>
          </a:prstGeom>
        </p:spPr>
        <p:txBody>
          <a:bodyPr wrap="square">
            <a:spAutoFit/>
          </a:bodyPr>
          <a:lstStyle/>
          <a:p>
            <a:r>
              <a:rPr lang="en-US" sz="4000" dirty="0">
                <a:solidFill>
                  <a:srgbClr val="FFFFFF"/>
                </a:solidFill>
              </a:rPr>
              <a:t>These apostles were both presidents of BYU-Idaho. Who are they?</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ChangeArrowheads="1"/>
          </p:cNvSpPr>
          <p:nvPr/>
        </p:nvSpPr>
        <p:spPr bwMode="auto">
          <a:xfrm>
            <a:off x="0" y="-1270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4403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457200" y="1219200"/>
            <a:ext cx="8305800" cy="1323439"/>
          </a:xfrm>
          <a:prstGeom prst="rect">
            <a:avLst/>
          </a:prstGeom>
        </p:spPr>
        <p:txBody>
          <a:bodyPr wrap="square">
            <a:spAutoFit/>
          </a:bodyPr>
          <a:lstStyle/>
          <a:p>
            <a:pPr algn="ctr"/>
            <a:r>
              <a:rPr lang="en-US" sz="4000" dirty="0">
                <a:solidFill>
                  <a:srgbClr val="FFFFFF"/>
                </a:solidFill>
              </a:rPr>
              <a:t>President Henry B. </a:t>
            </a:r>
            <a:r>
              <a:rPr lang="en-US" sz="4000" dirty="0" err="1">
                <a:solidFill>
                  <a:srgbClr val="FFFFFF"/>
                </a:solidFill>
              </a:rPr>
              <a:t>Eyring</a:t>
            </a:r>
            <a:r>
              <a:rPr lang="en-US" sz="4000" dirty="0">
                <a:solidFill>
                  <a:srgbClr val="FFFFFF"/>
                </a:solidFill>
              </a:rPr>
              <a:t> </a:t>
            </a:r>
          </a:p>
          <a:p>
            <a:pPr algn="ctr"/>
            <a:r>
              <a:rPr lang="en-US" sz="4000" dirty="0" smtClean="0">
                <a:solidFill>
                  <a:srgbClr val="FFFFFF"/>
                </a:solidFill>
              </a:rPr>
              <a:t>Elder </a:t>
            </a:r>
            <a:r>
              <a:rPr lang="en-US" sz="4000" dirty="0">
                <a:solidFill>
                  <a:srgbClr val="FFFFFF"/>
                </a:solidFill>
              </a:rPr>
              <a:t>David A. </a:t>
            </a:r>
            <a:r>
              <a:rPr lang="en-US" sz="4000" dirty="0" err="1">
                <a:solidFill>
                  <a:srgbClr val="FFFFFF"/>
                </a:solidFill>
              </a:rPr>
              <a:t>Bednar</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4505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3" name="Rectangle 2"/>
          <p:cNvSpPr/>
          <p:nvPr/>
        </p:nvSpPr>
        <p:spPr>
          <a:xfrm>
            <a:off x="990600" y="1371600"/>
            <a:ext cx="7239000" cy="1754327"/>
          </a:xfrm>
          <a:prstGeom prst="rect">
            <a:avLst/>
          </a:prstGeom>
        </p:spPr>
        <p:txBody>
          <a:bodyPr wrap="square">
            <a:spAutoFit/>
          </a:bodyPr>
          <a:lstStyle/>
          <a:p>
            <a:r>
              <a:rPr lang="en-US" sz="3600" dirty="0">
                <a:solidFill>
                  <a:srgbClr val="FFFFFF"/>
                </a:solidFill>
              </a:rPr>
              <a:t>President Thomas S. Monson did not attend General Conference because of his declining health. How old is he?</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4608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1600200" y="1219200"/>
            <a:ext cx="6553200" cy="707886"/>
          </a:xfrm>
          <a:prstGeom prst="rect">
            <a:avLst/>
          </a:prstGeom>
        </p:spPr>
        <p:txBody>
          <a:bodyPr wrap="square">
            <a:spAutoFit/>
          </a:bodyPr>
          <a:lstStyle/>
          <a:p>
            <a:pPr algn="ctr"/>
            <a:r>
              <a:rPr lang="en-US" sz="4000" dirty="0" smtClean="0">
                <a:solidFill>
                  <a:srgbClr val="FFFFFF"/>
                </a:solidFill>
              </a:rPr>
              <a:t>90</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sz="6000">
              <a:solidFill>
                <a:schemeClr val="bg1"/>
              </a:solidFill>
            </a:endParaRPr>
          </a:p>
        </p:txBody>
      </p:sp>
      <p:sp>
        <p:nvSpPr>
          <p:cNvPr id="4710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a:t>
            </a:r>
          </a:p>
        </p:txBody>
      </p:sp>
      <p:sp>
        <p:nvSpPr>
          <p:cNvPr id="3" name="Rectangle 2"/>
          <p:cNvSpPr/>
          <p:nvPr/>
        </p:nvSpPr>
        <p:spPr>
          <a:xfrm>
            <a:off x="457200" y="1066800"/>
            <a:ext cx="7924800" cy="3539431"/>
          </a:xfrm>
          <a:prstGeom prst="rect">
            <a:avLst/>
          </a:prstGeom>
        </p:spPr>
        <p:txBody>
          <a:bodyPr wrap="square">
            <a:spAutoFit/>
          </a:bodyPr>
          <a:lstStyle/>
          <a:p>
            <a:r>
              <a:rPr lang="en-US" sz="2800" dirty="0">
                <a:solidFill>
                  <a:srgbClr val="FFFFFF"/>
                </a:solidFill>
              </a:rPr>
              <a:t>Elder Ronald A. </a:t>
            </a:r>
            <a:r>
              <a:rPr lang="en-US" sz="2800" dirty="0" err="1">
                <a:solidFill>
                  <a:srgbClr val="FFFFFF"/>
                </a:solidFill>
              </a:rPr>
              <a:t>Rasband</a:t>
            </a:r>
            <a:r>
              <a:rPr lang="en-US" sz="2800" dirty="0">
                <a:solidFill>
                  <a:srgbClr val="FFFFFF"/>
                </a:solidFill>
              </a:rPr>
              <a:t> began his talk by recounting the experience of Alma, who was commanded by an angel to return to the wicked city of </a:t>
            </a:r>
            <a:r>
              <a:rPr lang="en-US" sz="2800" dirty="0" err="1">
                <a:solidFill>
                  <a:srgbClr val="FFFFFF"/>
                </a:solidFill>
              </a:rPr>
              <a:t>Ammonihah</a:t>
            </a:r>
            <a:r>
              <a:rPr lang="en-US" sz="2800" dirty="0">
                <a:solidFill>
                  <a:srgbClr val="FFFFFF"/>
                </a:solidFill>
              </a:rPr>
              <a:t> and preach the gospel despite his prior failure. Alma was obedient and returned “speedily” to </a:t>
            </a:r>
            <a:r>
              <a:rPr lang="en-US" sz="2800" dirty="0" err="1">
                <a:solidFill>
                  <a:srgbClr val="FFFFFF"/>
                </a:solidFill>
              </a:rPr>
              <a:t>Ammonihah</a:t>
            </a:r>
            <a:r>
              <a:rPr lang="en-US" sz="2800" dirty="0">
                <a:solidFill>
                  <a:srgbClr val="FFFFFF"/>
                </a:solidFill>
              </a:rPr>
              <a:t>. By the time he entered the city he was hungry and asked a stranger for something to eat. Who was that stranger? </a:t>
            </a:r>
            <a:endParaRPr lang="en-US" sz="28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4813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48132" name="TextBox 5"/>
          <p:cNvSpPr txBox="1">
            <a:spLocks noChangeArrowheads="1"/>
          </p:cNvSpPr>
          <p:nvPr/>
        </p:nvSpPr>
        <p:spPr bwMode="auto">
          <a:xfrm>
            <a:off x="1066800" y="1524000"/>
            <a:ext cx="70104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err="1" smtClean="0">
                <a:solidFill>
                  <a:srgbClr val="FFFFFF"/>
                </a:solidFill>
              </a:rPr>
              <a:t>Amulek</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4915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3" name="Rectangle 2"/>
          <p:cNvSpPr/>
          <p:nvPr/>
        </p:nvSpPr>
        <p:spPr>
          <a:xfrm>
            <a:off x="762000" y="1295400"/>
            <a:ext cx="7467600" cy="4524315"/>
          </a:xfrm>
          <a:prstGeom prst="rect">
            <a:avLst/>
          </a:prstGeom>
        </p:spPr>
        <p:txBody>
          <a:bodyPr wrap="square">
            <a:spAutoFit/>
          </a:bodyPr>
          <a:lstStyle/>
          <a:p>
            <a:r>
              <a:rPr lang="en-US" sz="3200" dirty="0">
                <a:solidFill>
                  <a:srgbClr val="FFFFFF"/>
                </a:solidFill>
              </a:rPr>
              <a:t>Elder D. Todd </a:t>
            </a:r>
            <a:r>
              <a:rPr lang="en-US" sz="3200" dirty="0" err="1">
                <a:solidFill>
                  <a:srgbClr val="FFFFFF"/>
                </a:solidFill>
              </a:rPr>
              <a:t>Christofferson</a:t>
            </a:r>
            <a:r>
              <a:rPr lang="en-US" sz="3200" dirty="0">
                <a:solidFill>
                  <a:srgbClr val="FFFFFF"/>
                </a:solidFill>
              </a:rPr>
              <a:t> shared the story of Jesus teaching in Capernaum the day after feeding five thousand Galileans with five barley loaves and two small fishes, He perceived that many were more interested in being fed again than in His teachings. Trying to convince them of the greater value of His words, He declared, - John 6:48-51 - Race to find the scripture!</a:t>
            </a:r>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5017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838200" y="1219200"/>
            <a:ext cx="7467600" cy="2862322"/>
          </a:xfrm>
          <a:prstGeom prst="rect">
            <a:avLst/>
          </a:prstGeom>
        </p:spPr>
        <p:txBody>
          <a:bodyPr wrap="square">
            <a:spAutoFit/>
          </a:bodyPr>
          <a:lstStyle/>
          <a:p>
            <a:r>
              <a:rPr lang="en-US" sz="3600" dirty="0">
                <a:solidFill>
                  <a:srgbClr val="FFFFFF"/>
                </a:solidFill>
              </a:rPr>
              <a:t>"I am the living bread which came down from heaven: if any man eat of this bread, he shall live forever: and the bread that I will give is my flesh, which I will give for the life of the world"</a:t>
            </a:r>
            <a:endParaRPr lang="en-US" sz="36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5120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3" name="Rectangle 2"/>
          <p:cNvSpPr/>
          <p:nvPr/>
        </p:nvSpPr>
        <p:spPr>
          <a:xfrm>
            <a:off x="457200" y="1066800"/>
            <a:ext cx="8305800" cy="2062103"/>
          </a:xfrm>
          <a:prstGeom prst="rect">
            <a:avLst/>
          </a:prstGeom>
        </p:spPr>
        <p:txBody>
          <a:bodyPr wrap="square">
            <a:spAutoFit/>
          </a:bodyPr>
          <a:lstStyle/>
          <a:p>
            <a:r>
              <a:rPr lang="en-US" sz="3200" dirty="0">
                <a:solidFill>
                  <a:srgbClr val="FFFFFF"/>
                </a:solidFill>
              </a:rPr>
              <a:t>Elder W. Craig </a:t>
            </a:r>
            <a:r>
              <a:rPr lang="en-US" sz="3200" dirty="0" err="1">
                <a:solidFill>
                  <a:srgbClr val="FFFFFF"/>
                </a:solidFill>
              </a:rPr>
              <a:t>Zwick</a:t>
            </a:r>
            <a:r>
              <a:rPr lang="en-US" sz="3200" dirty="0">
                <a:solidFill>
                  <a:srgbClr val="FFFFFF"/>
                </a:solidFill>
              </a:rPr>
              <a:t> told the story of Elisha and his servant being surrounded by the Syrian army. The servant asked Elisha “Alas, my master! how shall we do?” Tell the rest of the story.</a:t>
            </a:r>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5222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990600" y="1219200"/>
            <a:ext cx="7239000" cy="3970318"/>
          </a:xfrm>
          <a:prstGeom prst="rect">
            <a:avLst/>
          </a:prstGeom>
        </p:spPr>
        <p:txBody>
          <a:bodyPr wrap="square">
            <a:spAutoFit/>
          </a:bodyPr>
          <a:lstStyle/>
          <a:p>
            <a:r>
              <a:rPr lang="en-US" sz="3600" dirty="0">
                <a:solidFill>
                  <a:srgbClr val="FFFFFF"/>
                </a:solidFill>
              </a:rPr>
              <a:t>Elisha answered, “Fear not: for they that be with us are more than they that be with them.” He then prayed to have the young man’s eyes opened. The Lord opened the young man’s eyes and he saw the mountain full of horses and chariots of fire.</a:t>
            </a:r>
            <a:endParaRPr lang="en-US" sz="36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9" name="Rectangle 2"/>
          <p:cNvSpPr>
            <a:spLocks noChangeArrowheads="1"/>
          </p:cNvSpPr>
          <p:nvPr/>
        </p:nvSpPr>
        <p:spPr bwMode="auto">
          <a:xfrm>
            <a:off x="-38100" y="-36513"/>
            <a:ext cx="9144000" cy="6858001"/>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dirty="0"/>
          </a:p>
        </p:txBody>
      </p:sp>
      <p:sp>
        <p:nvSpPr>
          <p:cNvPr id="717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7172" name="Text Box 4"/>
          <p:cNvSpPr txBox="1">
            <a:spLocks noChangeArrowheads="1"/>
          </p:cNvSpPr>
          <p:nvPr/>
        </p:nvSpPr>
        <p:spPr bwMode="auto">
          <a:xfrm>
            <a:off x="457200" y="838200"/>
            <a:ext cx="8382000" cy="3046988"/>
          </a:xfrm>
          <a:prstGeom prst="rect">
            <a:avLst/>
          </a:prstGeom>
          <a:noFill/>
          <a:ln w="9525">
            <a:noFill/>
            <a:miter lim="800000"/>
            <a:headEnd/>
            <a:tailEnd/>
          </a:ln>
          <a:effectLst>
            <a:outerShdw dist="63500" dir="3187806" algn="ctr" rotWithShape="0">
              <a:schemeClr val="tx2"/>
            </a:outerShdw>
          </a:effectLst>
        </p:spPr>
        <p:txBody>
          <a:bodyPr>
            <a:spAutoFit/>
          </a:bodyPr>
          <a:lstStyle/>
          <a:p>
            <a:pPr>
              <a:defRPr/>
            </a:pPr>
            <a:r>
              <a:rPr lang="en-US" sz="4800" b="1" dirty="0">
                <a:solidFill>
                  <a:schemeClr val="bg1"/>
                </a:solidFill>
                <a:latin typeface="Times New Roman" pitchFamily="18" charset="0"/>
                <a:ea typeface="+mn-ea"/>
                <a:cs typeface="+mn-cs"/>
              </a:rPr>
              <a:t>President Dieter F. </a:t>
            </a:r>
            <a:r>
              <a:rPr lang="en-US" sz="4800" b="1" dirty="0" err="1">
                <a:solidFill>
                  <a:schemeClr val="bg1"/>
                </a:solidFill>
                <a:latin typeface="Times New Roman" pitchFamily="18" charset="0"/>
                <a:ea typeface="+mn-ea"/>
                <a:cs typeface="+mn-cs"/>
              </a:rPr>
              <a:t>Uchtdorf</a:t>
            </a:r>
            <a:r>
              <a:rPr lang="en-US" sz="4800" b="1" dirty="0">
                <a:solidFill>
                  <a:schemeClr val="bg1"/>
                </a:solidFill>
                <a:latin typeface="Times New Roman" pitchFamily="18" charset="0"/>
                <a:ea typeface="+mn-ea"/>
                <a:cs typeface="+mn-cs"/>
              </a:rPr>
              <a:t> offered two reasons individuals should turn to the Lord. What are they?</a:t>
            </a:r>
            <a:endParaRPr lang="en-US" sz="4800" b="1" dirty="0">
              <a:solidFill>
                <a:schemeClr val="bg1"/>
              </a:solidFill>
              <a:latin typeface="Times New Roman" pitchFamily="18" charset="0"/>
              <a:ea typeface="+mn-ea"/>
              <a:cs typeface="+mn-cs"/>
            </a:endParaRPr>
          </a:p>
        </p:txBody>
      </p:sp>
      <p:sp>
        <p:nvSpPr>
          <p:cNvPr id="4" name="Rectangle 3"/>
          <p:cNvSpPr/>
          <p:nvPr/>
        </p:nvSpPr>
        <p:spPr>
          <a:xfrm>
            <a:off x="762000" y="1351509"/>
            <a:ext cx="7467600" cy="584776"/>
          </a:xfrm>
          <a:prstGeom prst="rect">
            <a:avLst/>
          </a:prstGeom>
        </p:spPr>
        <p:txBody>
          <a:bodyPr wrap="square">
            <a:spAutoFit/>
          </a:bodyPr>
          <a:lstStyle/>
          <a:p>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5325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3" name="Rectangle 2"/>
          <p:cNvSpPr/>
          <p:nvPr/>
        </p:nvSpPr>
        <p:spPr>
          <a:xfrm>
            <a:off x="609600" y="1447800"/>
            <a:ext cx="7620000" cy="3970318"/>
          </a:xfrm>
          <a:prstGeom prst="rect">
            <a:avLst/>
          </a:prstGeom>
        </p:spPr>
        <p:txBody>
          <a:bodyPr wrap="square">
            <a:spAutoFit/>
          </a:bodyPr>
          <a:lstStyle/>
          <a:p>
            <a:r>
              <a:rPr lang="en-US" sz="3600" dirty="0">
                <a:solidFill>
                  <a:srgbClr val="FFFFFF"/>
                </a:solidFill>
              </a:rPr>
              <a:t>Elder Donald L. </a:t>
            </a:r>
            <a:r>
              <a:rPr lang="en-US" sz="3600" dirty="0" err="1">
                <a:solidFill>
                  <a:srgbClr val="FFFFFF"/>
                </a:solidFill>
              </a:rPr>
              <a:t>Hallstrom</a:t>
            </a:r>
            <a:r>
              <a:rPr lang="en-US" sz="3600" dirty="0">
                <a:solidFill>
                  <a:srgbClr val="FFFFFF"/>
                </a:solidFill>
              </a:rPr>
              <a:t> shared the story of Shadrach, Meshach, and Abed-</a:t>
            </a:r>
            <a:r>
              <a:rPr lang="en-US" sz="3600" dirty="0" err="1">
                <a:solidFill>
                  <a:srgbClr val="FFFFFF"/>
                </a:solidFill>
              </a:rPr>
              <a:t>nego</a:t>
            </a:r>
            <a:r>
              <a:rPr lang="en-US" sz="3600" dirty="0">
                <a:solidFill>
                  <a:srgbClr val="FFFFFF"/>
                </a:solidFill>
              </a:rPr>
              <a:t> who refused to bow down to the king’s idols. What response did they give to the king when he asked them “Who is that God that shall deliver you out of my hands?”</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ChangeArrowheads="1"/>
          </p:cNvSpPr>
          <p:nvPr/>
        </p:nvSpPr>
        <p:spPr bwMode="auto">
          <a:xfrm>
            <a:off x="0" y="7938"/>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5427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AutoShape 5">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609600" y="914400"/>
            <a:ext cx="8077200" cy="4031873"/>
          </a:xfrm>
          <a:prstGeom prst="rect">
            <a:avLst/>
          </a:prstGeom>
        </p:spPr>
        <p:txBody>
          <a:bodyPr wrap="square">
            <a:spAutoFit/>
          </a:bodyPr>
          <a:lstStyle/>
          <a:p>
            <a:r>
              <a:rPr lang="en-US" sz="3200" dirty="0">
                <a:solidFill>
                  <a:srgbClr val="FFFFFF"/>
                </a:solidFill>
              </a:rPr>
              <a:t>(the answer can be summarized in their own words) “If it be so, our God whom we serve is able to deliver us from the burning fiery furnace, and he will deliver us out of </a:t>
            </a:r>
            <a:r>
              <a:rPr lang="en-US" sz="3200" dirty="0" err="1">
                <a:solidFill>
                  <a:srgbClr val="FFFFFF"/>
                </a:solidFill>
              </a:rPr>
              <a:t>thine</a:t>
            </a:r>
            <a:r>
              <a:rPr lang="en-US" sz="3200" dirty="0">
                <a:solidFill>
                  <a:srgbClr val="FFFFFF"/>
                </a:solidFill>
              </a:rPr>
              <a:t> hand, O king. But if not, be it known unto thee, O king, that we will not serve thy gods, nor worship the golden image which thou hast set up.”</a:t>
            </a:r>
            <a:endParaRPr lang="en-US" sz="32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5529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3" name="Rectangle 2"/>
          <p:cNvSpPr/>
          <p:nvPr/>
        </p:nvSpPr>
        <p:spPr>
          <a:xfrm>
            <a:off x="914400" y="1371600"/>
            <a:ext cx="7467600" cy="4524316"/>
          </a:xfrm>
          <a:prstGeom prst="rect">
            <a:avLst/>
          </a:prstGeom>
        </p:spPr>
        <p:txBody>
          <a:bodyPr wrap="square">
            <a:spAutoFit/>
          </a:bodyPr>
          <a:lstStyle/>
          <a:p>
            <a:r>
              <a:rPr lang="en-US" sz="3600" dirty="0">
                <a:solidFill>
                  <a:srgbClr val="FFFFFF"/>
                </a:solidFill>
              </a:rPr>
              <a:t>Bishop W. Christopher Waddell shared the story of Alma and his people who escaped from the wicked King Noah only to later be kept under </a:t>
            </a:r>
            <a:r>
              <a:rPr lang="en-US" sz="3600" dirty="0" err="1">
                <a:solidFill>
                  <a:srgbClr val="FFFFFF"/>
                </a:solidFill>
              </a:rPr>
              <a:t>Lamanite</a:t>
            </a:r>
            <a:r>
              <a:rPr lang="en-US" sz="3600" dirty="0">
                <a:solidFill>
                  <a:srgbClr val="FFFFFF"/>
                </a:solidFill>
              </a:rPr>
              <a:t> rule. The </a:t>
            </a:r>
            <a:r>
              <a:rPr lang="en-US" sz="3600" dirty="0" err="1">
                <a:solidFill>
                  <a:srgbClr val="FFFFFF"/>
                </a:solidFill>
              </a:rPr>
              <a:t>Lamanite</a:t>
            </a:r>
            <a:r>
              <a:rPr lang="en-US" sz="3600" dirty="0">
                <a:solidFill>
                  <a:srgbClr val="FFFFFF"/>
                </a:solidFill>
              </a:rPr>
              <a:t> king made </a:t>
            </a:r>
            <a:r>
              <a:rPr lang="en-US" sz="3600" dirty="0" err="1">
                <a:solidFill>
                  <a:srgbClr val="FFFFFF"/>
                </a:solidFill>
              </a:rPr>
              <a:t>Amulon</a:t>
            </a:r>
            <a:r>
              <a:rPr lang="en-US" sz="3600" dirty="0">
                <a:solidFill>
                  <a:srgbClr val="FFFFFF"/>
                </a:solidFill>
              </a:rPr>
              <a:t>, a wicked priest of King Noah, ruler over Alma’s people. What did </a:t>
            </a:r>
            <a:r>
              <a:rPr lang="en-US" sz="3600" dirty="0" err="1">
                <a:solidFill>
                  <a:srgbClr val="FFFFFF"/>
                </a:solidFill>
              </a:rPr>
              <a:t>Amulon</a:t>
            </a:r>
            <a:r>
              <a:rPr lang="en-US" sz="3600" dirty="0">
                <a:solidFill>
                  <a:srgbClr val="FFFFFF"/>
                </a:solidFill>
              </a:rPr>
              <a:t> forbid the people from doing?</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5632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$500</a:t>
            </a:r>
          </a:p>
        </p:txBody>
      </p:sp>
      <p:sp>
        <p:nvSpPr>
          <p:cNvPr id="2" name="AutoShape 5">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4" name="Rectangle 3"/>
          <p:cNvSpPr/>
          <p:nvPr/>
        </p:nvSpPr>
        <p:spPr>
          <a:xfrm>
            <a:off x="1066800" y="1524000"/>
            <a:ext cx="6781800" cy="584776"/>
          </a:xfrm>
          <a:prstGeom prst="rect">
            <a:avLst/>
          </a:prstGeom>
        </p:spPr>
        <p:txBody>
          <a:bodyPr wrap="square">
            <a:spAutoFit/>
          </a:bodyPr>
          <a:lstStyle/>
          <a:p>
            <a:pPr algn="ctr"/>
            <a:r>
              <a:rPr lang="en-US" sz="3200" dirty="0">
                <a:solidFill>
                  <a:srgbClr val="FFFFFF"/>
                </a:solidFill>
              </a:rPr>
              <a:t>They were not allowed to pray.</a:t>
            </a:r>
            <a:endParaRPr lang="en-US" sz="32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2"/>
          <p:cNvSpPr>
            <a:spLocks noChangeArrowheads="1"/>
          </p:cNvSpPr>
          <p:nvPr/>
        </p:nvSpPr>
        <p:spPr bwMode="auto">
          <a:xfrm>
            <a:off x="0" y="0"/>
            <a:ext cx="9144000" cy="6858000"/>
          </a:xfrm>
          <a:prstGeom prst="rect">
            <a:avLst/>
          </a:prstGeom>
          <a:solidFill>
            <a:schemeClr val="tx2"/>
          </a:solidFill>
          <a:ln w="9525">
            <a:solidFill>
              <a:schemeClr val="tx1"/>
            </a:solidFill>
            <a:miter lim="800000"/>
            <a:headEnd/>
            <a:tailEnd/>
          </a:ln>
        </p:spPr>
        <p:txBody>
          <a:bodyPr wrap="none" anchor="ctr"/>
          <a:lstStyle/>
          <a:p>
            <a:endParaRPr lang="en-US"/>
          </a:p>
        </p:txBody>
      </p:sp>
      <p:sp>
        <p:nvSpPr>
          <p:cNvPr id="75" name="Rectangle 124">
            <a:hlinkClick r:id="rId2" action="ppaction://hlinksldjump"/>
          </p:cNvPr>
          <p:cNvSpPr>
            <a:spLocks noChangeArrowheads="1"/>
          </p:cNvSpPr>
          <p:nvPr/>
        </p:nvSpPr>
        <p:spPr bwMode="auto">
          <a:xfrm>
            <a:off x="0" y="0"/>
            <a:ext cx="9144000" cy="6934200"/>
          </a:xfrm>
          <a:prstGeom prst="rect">
            <a:avLst/>
          </a:prstGeom>
          <a:solidFill>
            <a:srgbClr val="3366FF">
              <a:alpha val="62000"/>
            </a:srgbClr>
          </a:solidFill>
          <a:ln w="76200">
            <a:solidFill>
              <a:schemeClr val="tx1"/>
            </a:solidFill>
            <a:miter lim="800000"/>
            <a:headEnd/>
            <a:tailEnd/>
          </a:ln>
        </p:spPr>
        <p:txBody>
          <a:bodyPr wrap="none" anchor="ctr"/>
          <a:lstStyle/>
          <a:p>
            <a:endParaRPr lang="en-US"/>
          </a:p>
        </p:txBody>
      </p:sp>
      <p:sp>
        <p:nvSpPr>
          <p:cNvPr id="68610" name="Rectangle 76"/>
          <p:cNvSpPr>
            <a:spLocks noChangeArrowheads="1"/>
          </p:cNvSpPr>
          <p:nvPr/>
        </p:nvSpPr>
        <p:spPr bwMode="auto">
          <a:xfrm>
            <a:off x="152400" y="685800"/>
            <a:ext cx="6019800" cy="6096000"/>
          </a:xfrm>
          <a:prstGeom prst="rect">
            <a:avLst/>
          </a:prstGeom>
          <a:gradFill rotWithShape="0">
            <a:gsLst>
              <a:gs pos="0">
                <a:srgbClr val="000066"/>
              </a:gs>
              <a:gs pos="50000">
                <a:srgbClr val="0033CC"/>
              </a:gs>
              <a:gs pos="100000">
                <a:srgbClr val="000066"/>
              </a:gs>
            </a:gsLst>
            <a:lin ang="18900000" scaled="1"/>
          </a:gradFill>
          <a:ln w="76200">
            <a:solidFill>
              <a:schemeClr val="tx1"/>
            </a:solidFill>
            <a:miter lim="800000"/>
            <a:headEnd/>
            <a:tailEnd/>
          </a:ln>
        </p:spPr>
        <p:txBody>
          <a:bodyPr wrap="none" anchor="ctr"/>
          <a:lstStyle/>
          <a:p>
            <a:endParaRPr lang="en-US"/>
          </a:p>
        </p:txBody>
      </p:sp>
      <p:sp>
        <p:nvSpPr>
          <p:cNvPr id="68616" name="AutoShape 9"/>
          <p:cNvSpPr>
            <a:spLocks noChangeArrowheads="1"/>
          </p:cNvSpPr>
          <p:nvPr/>
        </p:nvSpPr>
        <p:spPr bwMode="auto">
          <a:xfrm>
            <a:off x="49276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17" name="AutoShape 10"/>
          <p:cNvSpPr>
            <a:spLocks noChangeArrowheads="1"/>
          </p:cNvSpPr>
          <p:nvPr/>
        </p:nvSpPr>
        <p:spPr bwMode="auto">
          <a:xfrm>
            <a:off x="49276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18" name="AutoShape 11"/>
          <p:cNvSpPr>
            <a:spLocks noChangeArrowheads="1"/>
          </p:cNvSpPr>
          <p:nvPr/>
        </p:nvSpPr>
        <p:spPr bwMode="auto">
          <a:xfrm>
            <a:off x="49276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19" name="AutoShape 12"/>
          <p:cNvSpPr>
            <a:spLocks noChangeArrowheads="1"/>
          </p:cNvSpPr>
          <p:nvPr/>
        </p:nvSpPr>
        <p:spPr bwMode="auto">
          <a:xfrm>
            <a:off x="49276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0" name="AutoShape 13"/>
          <p:cNvSpPr>
            <a:spLocks noChangeArrowheads="1"/>
          </p:cNvSpPr>
          <p:nvPr/>
        </p:nvSpPr>
        <p:spPr bwMode="auto">
          <a:xfrm>
            <a:off x="49276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1" name="AutoShape 14"/>
          <p:cNvSpPr>
            <a:spLocks noChangeArrowheads="1"/>
          </p:cNvSpPr>
          <p:nvPr/>
        </p:nvSpPr>
        <p:spPr bwMode="auto">
          <a:xfrm>
            <a:off x="37338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2" name="AutoShape 15"/>
          <p:cNvSpPr>
            <a:spLocks noChangeArrowheads="1"/>
          </p:cNvSpPr>
          <p:nvPr/>
        </p:nvSpPr>
        <p:spPr bwMode="auto">
          <a:xfrm>
            <a:off x="37338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3" name="AutoShape 16"/>
          <p:cNvSpPr>
            <a:spLocks noChangeArrowheads="1"/>
          </p:cNvSpPr>
          <p:nvPr/>
        </p:nvSpPr>
        <p:spPr bwMode="auto">
          <a:xfrm>
            <a:off x="37338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4" name="AutoShape 17"/>
          <p:cNvSpPr>
            <a:spLocks noChangeArrowheads="1"/>
          </p:cNvSpPr>
          <p:nvPr/>
        </p:nvSpPr>
        <p:spPr bwMode="auto">
          <a:xfrm>
            <a:off x="37338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5" name="AutoShape 18"/>
          <p:cNvSpPr>
            <a:spLocks noChangeArrowheads="1"/>
          </p:cNvSpPr>
          <p:nvPr/>
        </p:nvSpPr>
        <p:spPr bwMode="auto">
          <a:xfrm>
            <a:off x="37338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6" name="AutoShape 19"/>
          <p:cNvSpPr>
            <a:spLocks noChangeArrowheads="1"/>
          </p:cNvSpPr>
          <p:nvPr/>
        </p:nvSpPr>
        <p:spPr bwMode="auto">
          <a:xfrm>
            <a:off x="25400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7" name="AutoShape 20"/>
          <p:cNvSpPr>
            <a:spLocks noChangeArrowheads="1"/>
          </p:cNvSpPr>
          <p:nvPr/>
        </p:nvSpPr>
        <p:spPr bwMode="auto">
          <a:xfrm>
            <a:off x="25400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8" name="AutoShape 21"/>
          <p:cNvSpPr>
            <a:spLocks noChangeArrowheads="1"/>
          </p:cNvSpPr>
          <p:nvPr/>
        </p:nvSpPr>
        <p:spPr bwMode="auto">
          <a:xfrm>
            <a:off x="25400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29" name="AutoShape 22"/>
          <p:cNvSpPr>
            <a:spLocks noChangeArrowheads="1"/>
          </p:cNvSpPr>
          <p:nvPr/>
        </p:nvSpPr>
        <p:spPr bwMode="auto">
          <a:xfrm>
            <a:off x="25400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0" name="AutoShape 23"/>
          <p:cNvSpPr>
            <a:spLocks noChangeArrowheads="1"/>
          </p:cNvSpPr>
          <p:nvPr/>
        </p:nvSpPr>
        <p:spPr bwMode="auto">
          <a:xfrm>
            <a:off x="25400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1" name="AutoShape 24"/>
          <p:cNvSpPr>
            <a:spLocks noChangeArrowheads="1"/>
          </p:cNvSpPr>
          <p:nvPr/>
        </p:nvSpPr>
        <p:spPr bwMode="auto">
          <a:xfrm>
            <a:off x="13462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2" name="AutoShape 25"/>
          <p:cNvSpPr>
            <a:spLocks noChangeArrowheads="1"/>
          </p:cNvSpPr>
          <p:nvPr/>
        </p:nvSpPr>
        <p:spPr bwMode="auto">
          <a:xfrm>
            <a:off x="13462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3" name="AutoShape 26"/>
          <p:cNvSpPr>
            <a:spLocks noChangeArrowheads="1"/>
          </p:cNvSpPr>
          <p:nvPr/>
        </p:nvSpPr>
        <p:spPr bwMode="auto">
          <a:xfrm>
            <a:off x="13462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4" name="AutoShape 27"/>
          <p:cNvSpPr>
            <a:spLocks noChangeArrowheads="1"/>
          </p:cNvSpPr>
          <p:nvPr/>
        </p:nvSpPr>
        <p:spPr bwMode="auto">
          <a:xfrm>
            <a:off x="13462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5" name="AutoShape 28"/>
          <p:cNvSpPr>
            <a:spLocks noChangeArrowheads="1"/>
          </p:cNvSpPr>
          <p:nvPr/>
        </p:nvSpPr>
        <p:spPr bwMode="auto">
          <a:xfrm>
            <a:off x="13462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6" name="AutoShape 29"/>
          <p:cNvSpPr>
            <a:spLocks noChangeArrowheads="1"/>
          </p:cNvSpPr>
          <p:nvPr/>
        </p:nvSpPr>
        <p:spPr bwMode="auto">
          <a:xfrm>
            <a:off x="152400" y="5759450"/>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7" name="AutoShape 30"/>
          <p:cNvSpPr>
            <a:spLocks noChangeArrowheads="1"/>
          </p:cNvSpPr>
          <p:nvPr/>
        </p:nvSpPr>
        <p:spPr bwMode="auto">
          <a:xfrm>
            <a:off x="152400" y="4735513"/>
            <a:ext cx="1193800" cy="1023937"/>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8" name="AutoShape 31"/>
          <p:cNvSpPr>
            <a:spLocks noChangeArrowheads="1"/>
          </p:cNvSpPr>
          <p:nvPr/>
        </p:nvSpPr>
        <p:spPr bwMode="auto">
          <a:xfrm>
            <a:off x="152400" y="3713163"/>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39" name="AutoShape 32"/>
          <p:cNvSpPr>
            <a:spLocks noChangeArrowheads="1"/>
          </p:cNvSpPr>
          <p:nvPr/>
        </p:nvSpPr>
        <p:spPr bwMode="auto">
          <a:xfrm>
            <a:off x="152400" y="2689225"/>
            <a:ext cx="1193800" cy="1023938"/>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40" name="AutoShape 33"/>
          <p:cNvSpPr>
            <a:spLocks noChangeArrowheads="1"/>
          </p:cNvSpPr>
          <p:nvPr/>
        </p:nvSpPr>
        <p:spPr bwMode="auto">
          <a:xfrm>
            <a:off x="152400" y="1666875"/>
            <a:ext cx="1193800" cy="1022350"/>
          </a:xfrm>
          <a:prstGeom prst="roundRect">
            <a:avLst>
              <a:gd name="adj" fmla="val 16667"/>
            </a:avLst>
          </a:prstGeom>
          <a:noFill/>
          <a:ln w="28575">
            <a:solidFill>
              <a:srgbClr val="DDDDDD"/>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68641" name="AutoShape 34"/>
          <p:cNvSpPr>
            <a:spLocks noChangeArrowheads="1"/>
          </p:cNvSpPr>
          <p:nvPr/>
        </p:nvSpPr>
        <p:spPr bwMode="auto">
          <a:xfrm>
            <a:off x="152400" y="642938"/>
            <a:ext cx="1193800" cy="1023937"/>
          </a:xfrm>
          <a:prstGeom prst="roundRect">
            <a:avLst>
              <a:gd name="adj" fmla="val 16667"/>
            </a:avLst>
          </a:prstGeom>
          <a:solidFill>
            <a:srgbClr val="000066"/>
          </a:solidFill>
          <a:ln w="28575">
            <a:solidFill>
              <a:srgbClr val="DDDDDD"/>
            </a:solidFill>
            <a:round/>
            <a:headEnd/>
            <a:tailEnd/>
          </a:ln>
        </p:spPr>
        <p:txBody>
          <a:bodyPr wrap="none" anchor="ctr"/>
          <a:lstStyle/>
          <a:p>
            <a:endParaRPr lang="en-US"/>
          </a:p>
        </p:txBody>
      </p:sp>
      <p:sp>
        <p:nvSpPr>
          <p:cNvPr id="68644" name="AutoShape 36"/>
          <p:cNvSpPr>
            <a:spLocks noChangeArrowheads="1"/>
          </p:cNvSpPr>
          <p:nvPr/>
        </p:nvSpPr>
        <p:spPr bwMode="auto">
          <a:xfrm>
            <a:off x="4927600" y="654050"/>
            <a:ext cx="1193800" cy="1022350"/>
          </a:xfrm>
          <a:prstGeom prst="roundRect">
            <a:avLst>
              <a:gd name="adj" fmla="val 16667"/>
            </a:avLst>
          </a:prstGeom>
          <a:solidFill>
            <a:srgbClr val="000066"/>
          </a:solidFill>
          <a:ln w="28575">
            <a:solidFill>
              <a:srgbClr val="DDDDDD"/>
            </a:solidFill>
            <a:round/>
            <a:headEnd/>
            <a:tailEnd/>
          </a:ln>
        </p:spPr>
        <p:txBody>
          <a:bodyPr wrap="none" anchor="ctr"/>
          <a:lstStyle/>
          <a:p>
            <a:pPr algn="ctr">
              <a:spcAft>
                <a:spcPts val="1200"/>
              </a:spcAft>
              <a:defRPr/>
            </a:pPr>
            <a:r>
              <a:rPr lang="en-US" sz="1400" b="1" spc="-100" dirty="0" smtClean="0">
                <a:solidFill>
                  <a:schemeClr val="bg1"/>
                </a:solidFill>
                <a:latin typeface="Arial" pitchFamily="34" charset="0"/>
                <a:ea typeface="+mn-ea"/>
                <a:cs typeface="Arial" pitchFamily="34" charset="0"/>
              </a:rPr>
              <a:t>Grab</a:t>
            </a:r>
          </a:p>
          <a:p>
            <a:pPr algn="ctr">
              <a:spcAft>
                <a:spcPts val="1200"/>
              </a:spcAft>
              <a:defRPr/>
            </a:pPr>
            <a:r>
              <a:rPr lang="en-US" sz="1400" b="1" spc="-100" dirty="0" smtClean="0">
                <a:solidFill>
                  <a:schemeClr val="bg1"/>
                </a:solidFill>
                <a:latin typeface="Arial" pitchFamily="34" charset="0"/>
                <a:ea typeface="+mn-ea"/>
                <a:cs typeface="Arial" pitchFamily="34" charset="0"/>
              </a:rPr>
              <a:t>Bag</a:t>
            </a:r>
            <a:endParaRPr lang="en-US" sz="1400" b="1" spc="-100" dirty="0" smtClean="0">
              <a:solidFill>
                <a:schemeClr val="bg1"/>
              </a:solidFill>
              <a:latin typeface="Arial" pitchFamily="34" charset="0"/>
              <a:ea typeface="+mn-ea"/>
              <a:cs typeface="Arial" pitchFamily="34" charset="0"/>
            </a:endParaRPr>
          </a:p>
        </p:txBody>
      </p:sp>
      <p:sp>
        <p:nvSpPr>
          <p:cNvPr id="2" name="AutoShape 37"/>
          <p:cNvSpPr>
            <a:spLocks noChangeArrowheads="1"/>
          </p:cNvSpPr>
          <p:nvPr/>
        </p:nvSpPr>
        <p:spPr bwMode="auto">
          <a:xfrm>
            <a:off x="3733800" y="654050"/>
            <a:ext cx="1193800" cy="1022350"/>
          </a:xfrm>
          <a:prstGeom prst="roundRect">
            <a:avLst>
              <a:gd name="adj" fmla="val 16667"/>
            </a:avLst>
          </a:prstGeom>
          <a:solidFill>
            <a:srgbClr val="000066"/>
          </a:solidFill>
          <a:ln w="28575">
            <a:solidFill>
              <a:srgbClr val="DDDDDD"/>
            </a:solidFill>
            <a:round/>
            <a:headEnd/>
            <a:tailEnd/>
          </a:ln>
        </p:spPr>
        <p:txBody>
          <a:bodyPr wrap="none" anchor="ctr"/>
          <a:lstStyle/>
          <a:p>
            <a:pPr algn="ctr"/>
            <a:r>
              <a:rPr lang="en-US" sz="1800" b="1" dirty="0" smtClean="0">
                <a:solidFill>
                  <a:schemeClr val="bg1"/>
                </a:solidFill>
                <a:latin typeface="Arial" charset="0"/>
                <a:cs typeface="Arial" charset="0"/>
              </a:rPr>
              <a:t>What did </a:t>
            </a:r>
          </a:p>
          <a:p>
            <a:pPr algn="ctr"/>
            <a:r>
              <a:rPr lang="en-US" sz="1800" b="1" dirty="0" smtClean="0">
                <a:solidFill>
                  <a:schemeClr val="bg1"/>
                </a:solidFill>
                <a:latin typeface="Arial" charset="0"/>
                <a:cs typeface="Arial" charset="0"/>
              </a:rPr>
              <a:t>they say?</a:t>
            </a:r>
            <a:endParaRPr lang="en-US" sz="1800" b="1" dirty="0">
              <a:solidFill>
                <a:schemeClr val="bg1"/>
              </a:solidFill>
              <a:latin typeface="Arial" charset="0"/>
              <a:cs typeface="Arial" charset="0"/>
            </a:endParaRPr>
          </a:p>
        </p:txBody>
      </p:sp>
      <p:sp>
        <p:nvSpPr>
          <p:cNvPr id="68645" name="AutoShape 38"/>
          <p:cNvSpPr>
            <a:spLocks noChangeArrowheads="1"/>
          </p:cNvSpPr>
          <p:nvPr/>
        </p:nvSpPr>
        <p:spPr bwMode="auto">
          <a:xfrm>
            <a:off x="2540000" y="654050"/>
            <a:ext cx="1193800" cy="1022350"/>
          </a:xfrm>
          <a:prstGeom prst="roundRect">
            <a:avLst>
              <a:gd name="adj" fmla="val 16667"/>
            </a:avLst>
          </a:prstGeom>
          <a:solidFill>
            <a:srgbClr val="000066"/>
          </a:solidFill>
          <a:ln w="28575">
            <a:solidFill>
              <a:srgbClr val="DDDDDD"/>
            </a:solidFill>
            <a:round/>
            <a:headEnd/>
            <a:tailEnd/>
          </a:ln>
        </p:spPr>
        <p:txBody>
          <a:bodyPr wrap="none" anchor="ctr"/>
          <a:lstStyle/>
          <a:p>
            <a:pPr algn="ctr">
              <a:spcAft>
                <a:spcPts val="1200"/>
              </a:spcAft>
            </a:pPr>
            <a:r>
              <a:rPr lang="en-US" sz="1400" b="1" dirty="0" smtClean="0">
                <a:solidFill>
                  <a:schemeClr val="bg1"/>
                </a:solidFill>
                <a:latin typeface="Arial" charset="0"/>
                <a:cs typeface="Arial" charset="0"/>
              </a:rPr>
              <a:t>Funny </a:t>
            </a:r>
          </a:p>
          <a:p>
            <a:pPr algn="ctr">
              <a:spcAft>
                <a:spcPts val="1200"/>
              </a:spcAft>
            </a:pPr>
            <a:r>
              <a:rPr lang="en-US" sz="1400" b="1" dirty="0" smtClean="0">
                <a:solidFill>
                  <a:schemeClr val="bg1"/>
                </a:solidFill>
                <a:latin typeface="Arial" charset="0"/>
                <a:cs typeface="Arial" charset="0"/>
              </a:rPr>
              <a:t>Thing!</a:t>
            </a:r>
            <a:endParaRPr lang="en-US" sz="1400" b="1" dirty="0">
              <a:solidFill>
                <a:schemeClr val="bg1"/>
              </a:solidFill>
              <a:latin typeface="Arial" charset="0"/>
              <a:cs typeface="Arial" charset="0"/>
            </a:endParaRPr>
          </a:p>
        </p:txBody>
      </p:sp>
      <p:sp>
        <p:nvSpPr>
          <p:cNvPr id="3111" name="AutoShape 39"/>
          <p:cNvSpPr>
            <a:spLocks noChangeArrowheads="1"/>
          </p:cNvSpPr>
          <p:nvPr/>
        </p:nvSpPr>
        <p:spPr bwMode="auto">
          <a:xfrm>
            <a:off x="1346200" y="654050"/>
            <a:ext cx="1193800" cy="1022350"/>
          </a:xfrm>
          <a:prstGeom prst="roundRect">
            <a:avLst>
              <a:gd name="adj" fmla="val 16667"/>
            </a:avLst>
          </a:prstGeom>
          <a:solidFill>
            <a:srgbClr val="000066"/>
          </a:solidFill>
          <a:ln w="28575">
            <a:solidFill>
              <a:srgbClr val="DDDDDD"/>
            </a:solidFill>
            <a:round/>
            <a:headEnd/>
            <a:tailEnd/>
          </a:ln>
          <a:effectLst/>
        </p:spPr>
        <p:txBody>
          <a:bodyPr wrap="none" anchor="ctr"/>
          <a:lstStyle/>
          <a:p>
            <a:pPr algn="ctr">
              <a:spcAft>
                <a:spcPts val="1200"/>
              </a:spcAft>
              <a:defRPr/>
            </a:pPr>
            <a:r>
              <a:rPr lang="en-US" sz="1800" b="1" spc="-100" dirty="0" smtClean="0">
                <a:solidFill>
                  <a:schemeClr val="bg1"/>
                </a:solidFill>
                <a:latin typeface="Arial" pitchFamily="34" charset="0"/>
                <a:ea typeface="+mn-ea"/>
                <a:cs typeface="Arial" pitchFamily="34" charset="0"/>
              </a:rPr>
              <a:t>What is the</a:t>
            </a:r>
          </a:p>
          <a:p>
            <a:pPr algn="ctr">
              <a:spcAft>
                <a:spcPts val="1200"/>
              </a:spcAft>
              <a:defRPr/>
            </a:pPr>
            <a:r>
              <a:rPr lang="en-US" sz="1800" b="1" spc="-100" dirty="0" smtClean="0">
                <a:solidFill>
                  <a:schemeClr val="bg1"/>
                </a:solidFill>
                <a:latin typeface="Arial" pitchFamily="34" charset="0"/>
                <a:ea typeface="+mn-ea"/>
                <a:cs typeface="Arial" pitchFamily="34" charset="0"/>
              </a:rPr>
              <a:t> Subject?</a:t>
            </a:r>
            <a:endParaRPr lang="en-US" sz="1800" b="1" spc="-100" dirty="0">
              <a:solidFill>
                <a:schemeClr val="bg1"/>
              </a:solidFill>
              <a:latin typeface="Arial" pitchFamily="34" charset="0"/>
              <a:ea typeface="+mn-ea"/>
              <a:cs typeface="Arial" pitchFamily="34" charset="0"/>
            </a:endParaRPr>
          </a:p>
        </p:txBody>
      </p:sp>
      <p:sp>
        <p:nvSpPr>
          <p:cNvPr id="68647" name="Text Box 40"/>
          <p:cNvSpPr txBox="1">
            <a:spLocks noChangeArrowheads="1"/>
          </p:cNvSpPr>
          <p:nvPr/>
        </p:nvSpPr>
        <p:spPr bwMode="auto">
          <a:xfrm>
            <a:off x="228600" y="685800"/>
            <a:ext cx="10668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800" b="1" dirty="0" smtClean="0">
                <a:solidFill>
                  <a:schemeClr val="bg1"/>
                </a:solidFill>
                <a:latin typeface="Arial" charset="0"/>
              </a:rPr>
              <a:t>What Should We Do</a:t>
            </a:r>
            <a:endParaRPr lang="en-US" sz="1800" b="1" dirty="0">
              <a:solidFill>
                <a:schemeClr val="bg1"/>
              </a:solidFill>
              <a:latin typeface="Arial" charset="0"/>
            </a:endParaRPr>
          </a:p>
        </p:txBody>
      </p:sp>
      <p:sp>
        <p:nvSpPr>
          <p:cNvPr id="68648" name="Text Box 46">
            <a:hlinkClick r:id="rId3" action="ppaction://hlinksldjump">
              <a:snd r:embed="rId4" name="question.wav"/>
            </a:hlinkClick>
          </p:cNvPr>
          <p:cNvSpPr txBox="1">
            <a:spLocks noChangeArrowheads="1"/>
          </p:cNvSpPr>
          <p:nvPr/>
        </p:nvSpPr>
        <p:spPr bwMode="auto">
          <a:xfrm>
            <a:off x="1524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3" action="ppaction://hlinksldjump"/>
              </a:rPr>
              <a:t>$200</a:t>
            </a:r>
            <a:endParaRPr lang="en-US" sz="2800" b="1">
              <a:solidFill>
                <a:schemeClr val="bg1"/>
              </a:solidFill>
              <a:latin typeface="Arial" charset="0"/>
            </a:endParaRPr>
          </a:p>
        </p:txBody>
      </p:sp>
      <p:sp>
        <p:nvSpPr>
          <p:cNvPr id="68649" name="Text Box 47">
            <a:hlinkClick r:id="rId5" action="ppaction://hlinksldjump">
              <a:snd r:embed="rId4" name="question.wav"/>
            </a:hlinkClick>
          </p:cNvPr>
          <p:cNvSpPr txBox="1">
            <a:spLocks noChangeArrowheads="1"/>
          </p:cNvSpPr>
          <p:nvPr/>
        </p:nvSpPr>
        <p:spPr bwMode="auto">
          <a:xfrm>
            <a:off x="12954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5" action="ppaction://hlinksldjump"/>
              </a:rPr>
              <a:t>$200</a:t>
            </a:r>
            <a:endParaRPr lang="en-US" sz="2800" b="1">
              <a:solidFill>
                <a:schemeClr val="bg1"/>
              </a:solidFill>
              <a:latin typeface="Arial" charset="0"/>
            </a:endParaRPr>
          </a:p>
        </p:txBody>
      </p:sp>
      <p:sp>
        <p:nvSpPr>
          <p:cNvPr id="68650" name="Text Box 48">
            <a:hlinkClick r:id="rId6" action="ppaction://hlinksldjump">
              <a:snd r:embed="rId4" name="question.wav"/>
            </a:hlinkClick>
          </p:cNvPr>
          <p:cNvSpPr txBox="1">
            <a:spLocks noChangeArrowheads="1"/>
          </p:cNvSpPr>
          <p:nvPr/>
        </p:nvSpPr>
        <p:spPr bwMode="auto">
          <a:xfrm>
            <a:off x="25146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6" action="ppaction://hlinksldjump"/>
              </a:rPr>
              <a:t>$200</a:t>
            </a:r>
            <a:endParaRPr lang="en-US" sz="2800" b="1">
              <a:solidFill>
                <a:schemeClr val="bg1"/>
              </a:solidFill>
              <a:latin typeface="Arial" charset="0"/>
            </a:endParaRPr>
          </a:p>
        </p:txBody>
      </p:sp>
      <p:sp>
        <p:nvSpPr>
          <p:cNvPr id="68651" name="Text Box 49">
            <a:hlinkClick r:id="rId7" action="ppaction://hlinksldjump">
              <a:snd r:embed="rId4" name="question.wav"/>
            </a:hlinkClick>
          </p:cNvPr>
          <p:cNvSpPr txBox="1">
            <a:spLocks noChangeArrowheads="1"/>
          </p:cNvSpPr>
          <p:nvPr/>
        </p:nvSpPr>
        <p:spPr bwMode="auto">
          <a:xfrm>
            <a:off x="37338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7" action="ppaction://hlinksldjump"/>
              </a:rPr>
              <a:t>$200</a:t>
            </a:r>
            <a:endParaRPr lang="en-US" sz="2800" b="1">
              <a:solidFill>
                <a:schemeClr val="bg1"/>
              </a:solidFill>
              <a:latin typeface="Arial" charset="0"/>
            </a:endParaRPr>
          </a:p>
        </p:txBody>
      </p:sp>
      <p:sp>
        <p:nvSpPr>
          <p:cNvPr id="68652" name="Text Box 50">
            <a:hlinkClick r:id="rId8" action="ppaction://hlinksldjump">
              <a:snd r:embed="rId4" name="question.wav"/>
            </a:hlinkClick>
          </p:cNvPr>
          <p:cNvSpPr txBox="1">
            <a:spLocks noChangeArrowheads="1"/>
          </p:cNvSpPr>
          <p:nvPr/>
        </p:nvSpPr>
        <p:spPr bwMode="auto">
          <a:xfrm>
            <a:off x="4876800" y="1919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8" action="ppaction://hlinksldjump"/>
              </a:rPr>
              <a:t>$200</a:t>
            </a:r>
            <a:endParaRPr lang="en-US" sz="2800" b="1">
              <a:solidFill>
                <a:schemeClr val="bg1"/>
              </a:solidFill>
              <a:latin typeface="Arial" charset="0"/>
            </a:endParaRPr>
          </a:p>
        </p:txBody>
      </p:sp>
      <p:sp>
        <p:nvSpPr>
          <p:cNvPr id="68654" name="Text Box 52">
            <a:hlinkClick r:id="rId9" action="ppaction://hlinksldjump">
              <a:snd r:embed="rId4" name="question.wav"/>
            </a:hlinkClick>
          </p:cNvPr>
          <p:cNvSpPr txBox="1">
            <a:spLocks noChangeArrowheads="1"/>
          </p:cNvSpPr>
          <p:nvPr/>
        </p:nvSpPr>
        <p:spPr bwMode="auto">
          <a:xfrm>
            <a:off x="1524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9" action="ppaction://hlinksldjump"/>
              </a:rPr>
              <a:t>$400</a:t>
            </a:r>
            <a:endParaRPr lang="en-US" sz="2800" b="1">
              <a:solidFill>
                <a:schemeClr val="bg1"/>
              </a:solidFill>
              <a:latin typeface="Arial" charset="0"/>
            </a:endParaRPr>
          </a:p>
        </p:txBody>
      </p:sp>
      <p:sp>
        <p:nvSpPr>
          <p:cNvPr id="68655" name="Text Box 53">
            <a:hlinkClick r:id="rId10" action="ppaction://hlinksldjump">
              <a:snd r:embed="rId4" name="question.wav"/>
            </a:hlinkClick>
          </p:cNvPr>
          <p:cNvSpPr txBox="1">
            <a:spLocks noChangeArrowheads="1"/>
          </p:cNvSpPr>
          <p:nvPr/>
        </p:nvSpPr>
        <p:spPr bwMode="auto">
          <a:xfrm>
            <a:off x="12954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0" action="ppaction://hlinksldjump"/>
              </a:rPr>
              <a:t>$400</a:t>
            </a:r>
            <a:endParaRPr lang="en-US" sz="2800" b="1">
              <a:solidFill>
                <a:schemeClr val="bg1"/>
              </a:solidFill>
              <a:latin typeface="Arial" charset="0"/>
            </a:endParaRPr>
          </a:p>
        </p:txBody>
      </p:sp>
      <p:sp>
        <p:nvSpPr>
          <p:cNvPr id="68656" name="Text Box 54">
            <a:hlinkClick r:id="rId11" action="ppaction://hlinksldjump">
              <a:snd r:embed="rId4" name="question.wav"/>
            </a:hlinkClick>
          </p:cNvPr>
          <p:cNvSpPr txBox="1">
            <a:spLocks noChangeArrowheads="1"/>
          </p:cNvSpPr>
          <p:nvPr/>
        </p:nvSpPr>
        <p:spPr bwMode="auto">
          <a:xfrm>
            <a:off x="25146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1" action="ppaction://hlinksldjump"/>
              </a:rPr>
              <a:t>$400</a:t>
            </a:r>
            <a:endParaRPr lang="en-US" sz="2800" b="1">
              <a:solidFill>
                <a:schemeClr val="bg1"/>
              </a:solidFill>
              <a:latin typeface="Arial" charset="0"/>
            </a:endParaRPr>
          </a:p>
        </p:txBody>
      </p:sp>
      <p:sp>
        <p:nvSpPr>
          <p:cNvPr id="68657" name="Text Box 55">
            <a:hlinkClick r:id="rId12" action="ppaction://hlinksldjump">
              <a:snd r:embed="rId4" name="question.wav"/>
            </a:hlinkClick>
          </p:cNvPr>
          <p:cNvSpPr txBox="1">
            <a:spLocks noChangeArrowheads="1"/>
          </p:cNvSpPr>
          <p:nvPr/>
        </p:nvSpPr>
        <p:spPr bwMode="auto">
          <a:xfrm>
            <a:off x="37338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2" action="ppaction://hlinksldjump"/>
              </a:rPr>
              <a:t>$400</a:t>
            </a:r>
            <a:endParaRPr lang="en-US" sz="2800" b="1">
              <a:solidFill>
                <a:schemeClr val="bg1"/>
              </a:solidFill>
              <a:latin typeface="Arial" charset="0"/>
            </a:endParaRPr>
          </a:p>
        </p:txBody>
      </p:sp>
      <p:sp>
        <p:nvSpPr>
          <p:cNvPr id="68658" name="Text Box 56">
            <a:hlinkClick r:id="rId13" action="ppaction://hlinksldjump">
              <a:snd r:embed="rId4" name="question.wav"/>
            </a:hlinkClick>
          </p:cNvPr>
          <p:cNvSpPr txBox="1">
            <a:spLocks noChangeArrowheads="1"/>
          </p:cNvSpPr>
          <p:nvPr/>
        </p:nvSpPr>
        <p:spPr bwMode="auto">
          <a:xfrm>
            <a:off x="4876800" y="29098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3" action="ppaction://hlinksldjump"/>
              </a:rPr>
              <a:t>$400</a:t>
            </a:r>
            <a:endParaRPr lang="en-US" sz="2800" b="1">
              <a:solidFill>
                <a:schemeClr val="bg1"/>
              </a:solidFill>
              <a:latin typeface="Arial" charset="0"/>
            </a:endParaRPr>
          </a:p>
        </p:txBody>
      </p:sp>
      <p:sp>
        <p:nvSpPr>
          <p:cNvPr id="68660" name="Text Box 58">
            <a:hlinkClick r:id="rId14" action="ppaction://hlinksldjump">
              <a:snd r:embed="rId4" name="question.wav"/>
            </a:hlinkClick>
          </p:cNvPr>
          <p:cNvSpPr txBox="1">
            <a:spLocks noChangeArrowheads="1"/>
          </p:cNvSpPr>
          <p:nvPr/>
        </p:nvSpPr>
        <p:spPr bwMode="auto">
          <a:xfrm>
            <a:off x="1524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4" action="ppaction://hlinksldjump"/>
              </a:rPr>
              <a:t>$600</a:t>
            </a:r>
            <a:endParaRPr lang="en-US" sz="2800" b="1">
              <a:solidFill>
                <a:schemeClr val="bg1"/>
              </a:solidFill>
              <a:latin typeface="Arial" charset="0"/>
            </a:endParaRPr>
          </a:p>
        </p:txBody>
      </p:sp>
      <p:sp>
        <p:nvSpPr>
          <p:cNvPr id="68661" name="Text Box 59">
            <a:hlinkClick r:id="rId15" action="ppaction://hlinksldjump">
              <a:snd r:embed="rId4" name="question.wav"/>
            </a:hlinkClick>
          </p:cNvPr>
          <p:cNvSpPr txBox="1">
            <a:spLocks noChangeArrowheads="1"/>
          </p:cNvSpPr>
          <p:nvPr/>
        </p:nvSpPr>
        <p:spPr bwMode="auto">
          <a:xfrm>
            <a:off x="12954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5" action="ppaction://hlinksldjump"/>
              </a:rPr>
              <a:t>$600</a:t>
            </a:r>
            <a:endParaRPr lang="en-US" sz="2800" b="1">
              <a:solidFill>
                <a:schemeClr val="bg1"/>
              </a:solidFill>
              <a:latin typeface="Arial" charset="0"/>
            </a:endParaRPr>
          </a:p>
        </p:txBody>
      </p:sp>
      <p:sp>
        <p:nvSpPr>
          <p:cNvPr id="68662" name="Text Box 60">
            <a:hlinkClick r:id="rId16" action="ppaction://hlinksldjump">
              <a:snd r:embed="rId4" name="question.wav"/>
            </a:hlinkClick>
          </p:cNvPr>
          <p:cNvSpPr txBox="1">
            <a:spLocks noChangeArrowheads="1"/>
          </p:cNvSpPr>
          <p:nvPr/>
        </p:nvSpPr>
        <p:spPr bwMode="auto">
          <a:xfrm>
            <a:off x="25146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6" action="ppaction://hlinksldjump"/>
              </a:rPr>
              <a:t>$600</a:t>
            </a:r>
            <a:endParaRPr lang="en-US" sz="2800" b="1">
              <a:solidFill>
                <a:schemeClr val="bg1"/>
              </a:solidFill>
              <a:latin typeface="Arial" charset="0"/>
            </a:endParaRPr>
          </a:p>
        </p:txBody>
      </p:sp>
      <p:sp>
        <p:nvSpPr>
          <p:cNvPr id="68663" name="Text Box 61">
            <a:hlinkClick r:id="rId17" action="ppaction://hlinksldjump">
              <a:snd r:embed="rId4" name="question.wav"/>
            </a:hlinkClick>
          </p:cNvPr>
          <p:cNvSpPr txBox="1">
            <a:spLocks noChangeArrowheads="1"/>
          </p:cNvSpPr>
          <p:nvPr/>
        </p:nvSpPr>
        <p:spPr bwMode="auto">
          <a:xfrm>
            <a:off x="37338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8" action="ppaction://hlinksldjump"/>
              </a:rPr>
              <a:t>$600</a:t>
            </a:r>
            <a:endParaRPr lang="en-US" sz="2800" b="1">
              <a:solidFill>
                <a:schemeClr val="bg1"/>
              </a:solidFill>
              <a:latin typeface="Arial" charset="0"/>
            </a:endParaRPr>
          </a:p>
        </p:txBody>
      </p:sp>
      <p:sp>
        <p:nvSpPr>
          <p:cNvPr id="68664" name="Text Box 62">
            <a:hlinkClick r:id="rId19" action="ppaction://hlinksldjump">
              <a:snd r:embed="rId4" name="question.wav"/>
            </a:hlinkClick>
          </p:cNvPr>
          <p:cNvSpPr txBox="1">
            <a:spLocks noChangeArrowheads="1"/>
          </p:cNvSpPr>
          <p:nvPr/>
        </p:nvSpPr>
        <p:spPr bwMode="auto">
          <a:xfrm>
            <a:off x="4876800" y="39766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19" action="ppaction://hlinksldjump"/>
              </a:rPr>
              <a:t>$600</a:t>
            </a:r>
            <a:endParaRPr lang="en-US" sz="2800" b="1">
              <a:solidFill>
                <a:schemeClr val="bg1"/>
              </a:solidFill>
              <a:latin typeface="Arial" charset="0"/>
            </a:endParaRPr>
          </a:p>
        </p:txBody>
      </p:sp>
      <p:sp>
        <p:nvSpPr>
          <p:cNvPr id="68666" name="Text Box 64">
            <a:hlinkClick r:id="rId20" action="ppaction://hlinksldjump">
              <a:snd r:embed="rId4" name="question.wav"/>
            </a:hlinkClick>
          </p:cNvPr>
          <p:cNvSpPr txBox="1">
            <a:spLocks noChangeArrowheads="1"/>
          </p:cNvSpPr>
          <p:nvPr/>
        </p:nvSpPr>
        <p:spPr bwMode="auto">
          <a:xfrm>
            <a:off x="1524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0" action="ppaction://hlinksldjump"/>
              </a:rPr>
              <a:t>$800</a:t>
            </a:r>
            <a:endParaRPr lang="en-US" sz="2800" b="1">
              <a:solidFill>
                <a:schemeClr val="bg1"/>
              </a:solidFill>
              <a:latin typeface="Arial" charset="0"/>
            </a:endParaRPr>
          </a:p>
        </p:txBody>
      </p:sp>
      <p:sp>
        <p:nvSpPr>
          <p:cNvPr id="68667" name="Text Box 65">
            <a:hlinkClick r:id="rId21" action="ppaction://hlinksldjump">
              <a:snd r:embed="rId4" name="question.wav"/>
            </a:hlinkClick>
          </p:cNvPr>
          <p:cNvSpPr txBox="1">
            <a:spLocks noChangeArrowheads="1"/>
          </p:cNvSpPr>
          <p:nvPr/>
        </p:nvSpPr>
        <p:spPr bwMode="auto">
          <a:xfrm>
            <a:off x="12954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1" action="ppaction://hlinksldjump"/>
              </a:rPr>
              <a:t>$800</a:t>
            </a:r>
            <a:endParaRPr lang="en-US" sz="2800" b="1">
              <a:solidFill>
                <a:schemeClr val="bg1"/>
              </a:solidFill>
              <a:latin typeface="Arial" charset="0"/>
            </a:endParaRPr>
          </a:p>
        </p:txBody>
      </p:sp>
      <p:sp>
        <p:nvSpPr>
          <p:cNvPr id="68668" name="Text Box 66">
            <a:hlinkClick r:id="rId22" action="ppaction://hlinksldjump">
              <a:snd r:embed="rId4" name="question.wav"/>
            </a:hlinkClick>
          </p:cNvPr>
          <p:cNvSpPr txBox="1">
            <a:spLocks noChangeArrowheads="1"/>
          </p:cNvSpPr>
          <p:nvPr/>
        </p:nvSpPr>
        <p:spPr bwMode="auto">
          <a:xfrm>
            <a:off x="25146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2" action="ppaction://hlinksldjump"/>
              </a:rPr>
              <a:t>$800</a:t>
            </a:r>
            <a:endParaRPr lang="en-US" sz="2800" b="1">
              <a:solidFill>
                <a:schemeClr val="bg1"/>
              </a:solidFill>
              <a:latin typeface="Arial" charset="0"/>
            </a:endParaRPr>
          </a:p>
        </p:txBody>
      </p:sp>
      <p:sp>
        <p:nvSpPr>
          <p:cNvPr id="68669" name="Text Box 67">
            <a:hlinkClick r:id="rId23" action="ppaction://hlinksldjump">
              <a:snd r:embed="rId4" name="question.wav"/>
            </a:hlinkClick>
          </p:cNvPr>
          <p:cNvSpPr txBox="1">
            <a:spLocks noChangeArrowheads="1"/>
          </p:cNvSpPr>
          <p:nvPr/>
        </p:nvSpPr>
        <p:spPr bwMode="auto">
          <a:xfrm>
            <a:off x="37338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3" action="ppaction://hlinksldjump"/>
              </a:rPr>
              <a:t>$800</a:t>
            </a:r>
            <a:endParaRPr lang="en-US" sz="2800" b="1">
              <a:solidFill>
                <a:schemeClr val="bg1"/>
              </a:solidFill>
              <a:latin typeface="Arial" charset="0"/>
            </a:endParaRPr>
          </a:p>
        </p:txBody>
      </p:sp>
      <p:sp>
        <p:nvSpPr>
          <p:cNvPr id="68670" name="Text Box 68">
            <a:hlinkClick r:id="rId24" action="ppaction://hlinksldjump">
              <a:snd r:embed="rId4" name="question.wav"/>
            </a:hlinkClick>
          </p:cNvPr>
          <p:cNvSpPr txBox="1">
            <a:spLocks noChangeArrowheads="1"/>
          </p:cNvSpPr>
          <p:nvPr/>
        </p:nvSpPr>
        <p:spPr bwMode="auto">
          <a:xfrm>
            <a:off x="4876800" y="49672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4" action="ppaction://hlinksldjump"/>
              </a:rPr>
              <a:t>$800</a:t>
            </a:r>
            <a:endParaRPr lang="en-US" sz="2800" b="1">
              <a:solidFill>
                <a:schemeClr val="bg1"/>
              </a:solidFill>
              <a:latin typeface="Arial" charset="0"/>
            </a:endParaRPr>
          </a:p>
        </p:txBody>
      </p:sp>
      <p:sp>
        <p:nvSpPr>
          <p:cNvPr id="68672" name="Text Box 70">
            <a:hlinkClick r:id="rId25" action="ppaction://hlinksldjump">
              <a:snd r:embed="rId4" name="question.wav"/>
            </a:hlinkClick>
          </p:cNvPr>
          <p:cNvSpPr txBox="1">
            <a:spLocks noChangeArrowheads="1"/>
          </p:cNvSpPr>
          <p:nvPr/>
        </p:nvSpPr>
        <p:spPr bwMode="auto">
          <a:xfrm>
            <a:off x="1524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5" action="ppaction://hlinksldjump"/>
              </a:rPr>
              <a:t>$1000</a:t>
            </a:r>
            <a:endParaRPr lang="en-US" sz="2800" b="1">
              <a:solidFill>
                <a:schemeClr val="bg1"/>
              </a:solidFill>
              <a:latin typeface="Arial" charset="0"/>
            </a:endParaRPr>
          </a:p>
        </p:txBody>
      </p:sp>
      <p:sp>
        <p:nvSpPr>
          <p:cNvPr id="68673" name="Text Box 71">
            <a:hlinkClick r:id="rId26" action="ppaction://hlinksldjump">
              <a:snd r:embed="rId4" name="question.wav"/>
            </a:hlinkClick>
          </p:cNvPr>
          <p:cNvSpPr txBox="1">
            <a:spLocks noChangeArrowheads="1"/>
          </p:cNvSpPr>
          <p:nvPr/>
        </p:nvSpPr>
        <p:spPr bwMode="auto">
          <a:xfrm>
            <a:off x="12954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6" action="ppaction://hlinksldjump"/>
              </a:rPr>
              <a:t>$1000</a:t>
            </a:r>
            <a:endParaRPr lang="en-US" sz="2800" b="1">
              <a:solidFill>
                <a:schemeClr val="bg1"/>
              </a:solidFill>
              <a:latin typeface="Arial" charset="0"/>
            </a:endParaRPr>
          </a:p>
        </p:txBody>
      </p:sp>
      <p:sp>
        <p:nvSpPr>
          <p:cNvPr id="68674" name="Text Box 72">
            <a:hlinkClick r:id="rId27" action="ppaction://hlinksldjump">
              <a:snd r:embed="rId4" name="question.wav"/>
            </a:hlinkClick>
          </p:cNvPr>
          <p:cNvSpPr txBox="1">
            <a:spLocks noChangeArrowheads="1"/>
          </p:cNvSpPr>
          <p:nvPr/>
        </p:nvSpPr>
        <p:spPr bwMode="auto">
          <a:xfrm>
            <a:off x="25146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7" action="ppaction://hlinksldjump"/>
              </a:rPr>
              <a:t>$1000</a:t>
            </a:r>
            <a:endParaRPr lang="en-US" sz="2800" b="1">
              <a:solidFill>
                <a:schemeClr val="bg1"/>
              </a:solidFill>
              <a:latin typeface="Arial" charset="0"/>
            </a:endParaRPr>
          </a:p>
        </p:txBody>
      </p:sp>
      <p:sp>
        <p:nvSpPr>
          <p:cNvPr id="68675" name="Text Box 73">
            <a:hlinkClick r:id="rId28" action="ppaction://hlinksldjump">
              <a:snd r:embed="rId4" name="question.wav"/>
            </a:hlinkClick>
          </p:cNvPr>
          <p:cNvSpPr txBox="1">
            <a:spLocks noChangeArrowheads="1"/>
          </p:cNvSpPr>
          <p:nvPr/>
        </p:nvSpPr>
        <p:spPr bwMode="auto">
          <a:xfrm>
            <a:off x="37338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8" action="ppaction://hlinksldjump"/>
              </a:rPr>
              <a:t>$1000</a:t>
            </a:r>
            <a:endParaRPr lang="en-US" sz="2800" b="1">
              <a:solidFill>
                <a:schemeClr val="bg1"/>
              </a:solidFill>
              <a:latin typeface="Arial" charset="0"/>
            </a:endParaRPr>
          </a:p>
        </p:txBody>
      </p:sp>
      <p:sp>
        <p:nvSpPr>
          <p:cNvPr id="68676" name="Text Box 74">
            <a:hlinkClick r:id="rId29" action="ppaction://hlinksldjump">
              <a:snd r:embed="rId4" name="question.wav"/>
            </a:hlinkClick>
          </p:cNvPr>
          <p:cNvSpPr txBox="1">
            <a:spLocks noChangeArrowheads="1"/>
          </p:cNvSpPr>
          <p:nvPr/>
        </p:nvSpPr>
        <p:spPr bwMode="auto">
          <a:xfrm>
            <a:off x="4876800" y="6034088"/>
            <a:ext cx="12192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2800" b="1">
                <a:solidFill>
                  <a:schemeClr val="bg1"/>
                </a:solidFill>
                <a:latin typeface="Arial" charset="0"/>
                <a:hlinkClick r:id="rId29" action="ppaction://hlinksldjump"/>
              </a:rPr>
              <a:t>$1000</a:t>
            </a:r>
            <a:endParaRPr lang="en-US" sz="2800" b="1">
              <a:solidFill>
                <a:schemeClr val="bg1"/>
              </a:solidFill>
              <a:latin typeface="Arial" charset="0"/>
            </a:endParaRPr>
          </a:p>
        </p:txBody>
      </p:sp>
      <p:sp>
        <p:nvSpPr>
          <p:cNvPr id="68678" name="AutoShape 78">
            <a:hlinkClick r:id="rId30" action="ppaction://hlinksldjump"/>
          </p:cNvPr>
          <p:cNvSpPr>
            <a:spLocks noChangeArrowheads="1"/>
          </p:cNvSpPr>
          <p:nvPr/>
        </p:nvSpPr>
        <p:spPr bwMode="auto">
          <a:xfrm>
            <a:off x="7889875" y="685800"/>
            <a:ext cx="1219200" cy="914400"/>
          </a:xfrm>
          <a:prstGeom prst="plaque">
            <a:avLst>
              <a:gd name="adj" fmla="val 16667"/>
            </a:avLst>
          </a:prstGeom>
          <a:solidFill>
            <a:srgbClr val="3366FF"/>
          </a:solidFill>
          <a:ln w="9525">
            <a:solidFill>
              <a:schemeClr val="tx1"/>
            </a:solidFill>
            <a:miter lim="800000"/>
            <a:headEnd/>
            <a:tailEnd/>
          </a:ln>
        </p:spPr>
        <p:txBody>
          <a:bodyPr wrap="none" anchor="ctr"/>
          <a:lstStyle/>
          <a:p>
            <a:endParaRPr lang="en-US"/>
          </a:p>
        </p:txBody>
      </p:sp>
      <p:sp>
        <p:nvSpPr>
          <p:cNvPr id="68679" name="Text Box 79">
            <a:hlinkClick r:id="rId30" action="ppaction://hlinksldjump"/>
          </p:cNvPr>
          <p:cNvSpPr txBox="1">
            <a:spLocks noChangeArrowheads="1"/>
          </p:cNvSpPr>
          <p:nvPr/>
        </p:nvSpPr>
        <p:spPr bwMode="auto">
          <a:xfrm>
            <a:off x="7883525" y="990600"/>
            <a:ext cx="12541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600" b="1">
                <a:solidFill>
                  <a:schemeClr val="bg1"/>
                </a:solidFill>
                <a:latin typeface="Arial" charset="0"/>
              </a:rPr>
              <a:t>Round 1</a:t>
            </a:r>
            <a:endParaRPr lang="en-US" sz="1600" b="1">
              <a:latin typeface="Arial" charset="0"/>
            </a:endParaRPr>
          </a:p>
        </p:txBody>
      </p:sp>
      <p:sp>
        <p:nvSpPr>
          <p:cNvPr id="68680" name="AutoShape 81">
            <a:hlinkClick r:id="rId31" action="ppaction://hlinksldjump"/>
          </p:cNvPr>
          <p:cNvSpPr>
            <a:spLocks noChangeArrowheads="1"/>
          </p:cNvSpPr>
          <p:nvPr/>
        </p:nvSpPr>
        <p:spPr bwMode="auto">
          <a:xfrm>
            <a:off x="7889875" y="1752600"/>
            <a:ext cx="1219200" cy="914400"/>
          </a:xfrm>
          <a:prstGeom prst="plaque">
            <a:avLst>
              <a:gd name="adj" fmla="val 16667"/>
            </a:avLst>
          </a:prstGeom>
          <a:solidFill>
            <a:srgbClr val="3366FF"/>
          </a:solidFill>
          <a:ln w="9525">
            <a:solidFill>
              <a:schemeClr val="tx1"/>
            </a:solidFill>
            <a:miter lim="800000"/>
            <a:headEnd/>
            <a:tailEnd/>
          </a:ln>
        </p:spPr>
        <p:txBody>
          <a:bodyPr wrap="none" anchor="ctr"/>
          <a:lstStyle/>
          <a:p>
            <a:endParaRPr lang="en-US"/>
          </a:p>
        </p:txBody>
      </p:sp>
      <p:sp>
        <p:nvSpPr>
          <p:cNvPr id="68681" name="Text Box 82">
            <a:hlinkClick r:id="rId31" action="ppaction://hlinksldjump"/>
          </p:cNvPr>
          <p:cNvSpPr txBox="1">
            <a:spLocks noChangeArrowheads="1"/>
          </p:cNvSpPr>
          <p:nvPr/>
        </p:nvSpPr>
        <p:spPr bwMode="auto">
          <a:xfrm>
            <a:off x="7966075" y="1933575"/>
            <a:ext cx="11430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spcBef>
                <a:spcPct val="50000"/>
              </a:spcBef>
            </a:pPr>
            <a:r>
              <a:rPr lang="en-US" sz="1600" b="1">
                <a:solidFill>
                  <a:schemeClr val="bg1"/>
                </a:solidFill>
                <a:latin typeface="Arial" charset="0"/>
              </a:rPr>
              <a:t>Final </a:t>
            </a:r>
            <a:r>
              <a:rPr lang="en-US" sz="1600" b="1">
                <a:solidFill>
                  <a:schemeClr val="bg1"/>
                </a:solidFill>
                <a:latin typeface="Arial" charset="0"/>
                <a:hlinkClick r:id="rId31" action="ppaction://hlinksldjump"/>
              </a:rPr>
              <a:t>Jeopardy</a:t>
            </a:r>
            <a:endParaRPr lang="en-US" sz="1600" b="1">
              <a:solidFill>
                <a:schemeClr val="bg1"/>
              </a:solidFill>
              <a:latin typeface="Arial" charset="0"/>
            </a:endParaRPr>
          </a:p>
        </p:txBody>
      </p:sp>
    </p:spTree>
  </p:cSld>
  <p:clrMapOvr>
    <a:masterClrMapping/>
  </p:clrMapOvr>
  <p:timing>
    <p:tnLst>
      <p:par>
        <p:cTn xmlns:p14="http://schemas.microsoft.com/office/powerpoint/2010/mai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6963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3" name="Rectangle 2"/>
          <p:cNvSpPr/>
          <p:nvPr/>
        </p:nvSpPr>
        <p:spPr>
          <a:xfrm>
            <a:off x="609600" y="1351509"/>
            <a:ext cx="8001000" cy="2554545"/>
          </a:xfrm>
          <a:prstGeom prst="rect">
            <a:avLst/>
          </a:prstGeom>
        </p:spPr>
        <p:txBody>
          <a:bodyPr wrap="square">
            <a:spAutoFit/>
          </a:bodyPr>
          <a:lstStyle/>
          <a:p>
            <a:r>
              <a:rPr lang="en-US" sz="3200" dirty="0">
                <a:solidFill>
                  <a:srgbClr val="FFFFFF"/>
                </a:solidFill>
              </a:rPr>
              <a:t>Sister Bonnie L. </a:t>
            </a:r>
            <a:r>
              <a:rPr lang="en-US" sz="3200" dirty="0" err="1">
                <a:solidFill>
                  <a:srgbClr val="FFFFFF"/>
                </a:solidFill>
              </a:rPr>
              <a:t>Oscasrson</a:t>
            </a:r>
            <a:r>
              <a:rPr lang="en-US" sz="3200" dirty="0">
                <a:solidFill>
                  <a:srgbClr val="FFFFFF"/>
                </a:solidFill>
              </a:rPr>
              <a:t> said, “What good does it do to save the world if we neglect the needs of those closest to us?” Later she taught we should ask Heavenly Father this. What was it? </a:t>
            </a:r>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065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7">
            <a:hlinkClick r:id="rId2" action="ppaction://hlinksldjump"/>
          </p:cNvPr>
          <p:cNvSpPr>
            <a:spLocks noChangeArrowheads="1"/>
          </p:cNvSpPr>
          <p:nvPr/>
        </p:nvSpPr>
        <p:spPr bwMode="auto">
          <a:xfrm>
            <a:off x="4191000" y="60960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533400" y="1371600"/>
            <a:ext cx="7804991" cy="2554545"/>
          </a:xfrm>
          <a:prstGeom prst="rect">
            <a:avLst/>
          </a:prstGeom>
        </p:spPr>
        <p:txBody>
          <a:bodyPr wrap="none">
            <a:spAutoFit/>
          </a:bodyPr>
          <a:lstStyle/>
          <a:p>
            <a:r>
              <a:rPr lang="en-US" sz="4000" dirty="0">
                <a:solidFill>
                  <a:srgbClr val="FFFFFF"/>
                </a:solidFill>
              </a:rPr>
              <a:t>“Ask your Heavenly Father to show </a:t>
            </a:r>
            <a:endParaRPr lang="en-US" sz="4000" dirty="0" smtClean="0">
              <a:solidFill>
                <a:srgbClr val="FFFFFF"/>
              </a:solidFill>
            </a:endParaRPr>
          </a:p>
          <a:p>
            <a:r>
              <a:rPr lang="en-US" sz="4000" dirty="0" smtClean="0">
                <a:solidFill>
                  <a:srgbClr val="FFFFFF"/>
                </a:solidFill>
              </a:rPr>
              <a:t>you </a:t>
            </a:r>
            <a:r>
              <a:rPr lang="en-US" sz="4000" dirty="0">
                <a:solidFill>
                  <a:srgbClr val="FFFFFF"/>
                </a:solidFill>
              </a:rPr>
              <a:t>those around you who need your </a:t>
            </a:r>
            <a:endParaRPr lang="en-US" sz="4000" dirty="0" smtClean="0">
              <a:solidFill>
                <a:srgbClr val="FFFFFF"/>
              </a:solidFill>
            </a:endParaRPr>
          </a:p>
          <a:p>
            <a:r>
              <a:rPr lang="en-US" sz="4000" dirty="0" smtClean="0">
                <a:solidFill>
                  <a:srgbClr val="FFFFFF"/>
                </a:solidFill>
              </a:rPr>
              <a:t>help </a:t>
            </a:r>
            <a:r>
              <a:rPr lang="en-US" sz="4000" dirty="0">
                <a:solidFill>
                  <a:srgbClr val="FFFFFF"/>
                </a:solidFill>
              </a:rPr>
              <a:t>and inspire you on how </a:t>
            </a:r>
            <a:endParaRPr lang="en-US" sz="4000" dirty="0" smtClean="0">
              <a:solidFill>
                <a:srgbClr val="FFFFFF"/>
              </a:solidFill>
            </a:endParaRPr>
          </a:p>
          <a:p>
            <a:r>
              <a:rPr lang="en-US" sz="4000" dirty="0" smtClean="0">
                <a:solidFill>
                  <a:srgbClr val="FFFFFF"/>
                </a:solidFill>
              </a:rPr>
              <a:t>to </a:t>
            </a:r>
            <a:r>
              <a:rPr lang="en-US" sz="4000" dirty="0">
                <a:solidFill>
                  <a:srgbClr val="FFFFFF"/>
                </a:solidFill>
              </a:rPr>
              <a:t>best serve them.”</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168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3" name="Rectangle 2"/>
          <p:cNvSpPr/>
          <p:nvPr/>
        </p:nvSpPr>
        <p:spPr>
          <a:xfrm>
            <a:off x="457200" y="1143000"/>
            <a:ext cx="8153400" cy="3785652"/>
          </a:xfrm>
          <a:prstGeom prst="rect">
            <a:avLst/>
          </a:prstGeom>
        </p:spPr>
        <p:txBody>
          <a:bodyPr wrap="square">
            <a:spAutoFit/>
          </a:bodyPr>
          <a:lstStyle/>
          <a:p>
            <a:r>
              <a:rPr lang="en-US" sz="4000" dirty="0">
                <a:solidFill>
                  <a:srgbClr val="FFFFFF"/>
                </a:solidFill>
              </a:rPr>
              <a:t>Elder Gary E. Stevenson said, “With so many appropriate and inspired uses of technology, let us use it to ____, _____, and _____.”  Name one of the three things Elder Stevenson said we should use technology for.</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270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72708" name="TextBox 4"/>
          <p:cNvSpPr txBox="1">
            <a:spLocks noChangeArrowheads="1"/>
          </p:cNvSpPr>
          <p:nvPr/>
        </p:nvSpPr>
        <p:spPr bwMode="auto">
          <a:xfrm>
            <a:off x="1219200" y="1828800"/>
            <a:ext cx="66294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marL="742950" indent="-742950">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800" dirty="0">
                <a:solidFill>
                  <a:srgbClr val="FFFFFF"/>
                </a:solidFill>
              </a:rPr>
              <a:t>Teach, Inspire, and Lift</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373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3" name="Rectangle 2"/>
          <p:cNvSpPr/>
          <p:nvPr/>
        </p:nvSpPr>
        <p:spPr>
          <a:xfrm>
            <a:off x="609600" y="982177"/>
            <a:ext cx="7772400" cy="2062103"/>
          </a:xfrm>
          <a:prstGeom prst="rect">
            <a:avLst/>
          </a:prstGeom>
        </p:spPr>
        <p:txBody>
          <a:bodyPr wrap="square">
            <a:spAutoFit/>
          </a:bodyPr>
          <a:lstStyle/>
          <a:p>
            <a:r>
              <a:rPr lang="en-US" sz="3200" dirty="0">
                <a:solidFill>
                  <a:srgbClr val="FFFFFF"/>
                </a:solidFill>
              </a:rPr>
              <a:t>Sister Jean B. Bingham said many wonder, “How do I find joy despite the difficulties of mortal life?” What did she say we should do to find that joy?</a:t>
            </a:r>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3" name="Rectangle 2"/>
          <p:cNvSpPr>
            <a:spLocks noChangeArrowheads="1"/>
          </p:cNvSpPr>
          <p:nvPr/>
        </p:nvSpPr>
        <p:spPr bwMode="auto">
          <a:xfrm>
            <a:off x="0" y="-15875"/>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dirty="0"/>
          </a:p>
        </p:txBody>
      </p:sp>
      <p:sp>
        <p:nvSpPr>
          <p:cNvPr id="819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11">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4" name="Rectangle 3"/>
          <p:cNvSpPr/>
          <p:nvPr/>
        </p:nvSpPr>
        <p:spPr>
          <a:xfrm>
            <a:off x="609600" y="762000"/>
            <a:ext cx="7848600" cy="584776"/>
          </a:xfrm>
          <a:prstGeom prst="rect">
            <a:avLst/>
          </a:prstGeom>
        </p:spPr>
        <p:txBody>
          <a:bodyPr wrap="square">
            <a:spAutoFit/>
          </a:bodyPr>
          <a:lstStyle/>
          <a:p>
            <a:pPr algn="ctr"/>
            <a:endParaRPr lang="en-US" sz="3200" dirty="0">
              <a:solidFill>
                <a:srgbClr val="FFFFFF"/>
              </a:solidFill>
            </a:endParaRPr>
          </a:p>
        </p:txBody>
      </p:sp>
      <p:sp>
        <p:nvSpPr>
          <p:cNvPr id="3" name="TextBox 2"/>
          <p:cNvSpPr txBox="1"/>
          <p:nvPr/>
        </p:nvSpPr>
        <p:spPr>
          <a:xfrm>
            <a:off x="914400" y="1828800"/>
            <a:ext cx="7239000" cy="1569660"/>
          </a:xfrm>
          <a:prstGeom prst="rect">
            <a:avLst/>
          </a:prstGeom>
          <a:noFill/>
        </p:spPr>
        <p:txBody>
          <a:bodyPr wrap="square" rtlCol="0">
            <a:spAutoFit/>
          </a:bodyPr>
          <a:lstStyle/>
          <a:p>
            <a:r>
              <a:rPr lang="en-US" sz="3200" dirty="0">
                <a:solidFill>
                  <a:schemeClr val="bg1"/>
                </a:solidFill>
              </a:rPr>
              <a:t>“First: Your life will be better. </a:t>
            </a:r>
            <a:endParaRPr lang="en-US" sz="3200" dirty="0" smtClean="0">
              <a:solidFill>
                <a:schemeClr val="bg1"/>
              </a:solidFill>
            </a:endParaRPr>
          </a:p>
          <a:p>
            <a:r>
              <a:rPr lang="en-US" sz="3200" dirty="0" smtClean="0">
                <a:solidFill>
                  <a:schemeClr val="bg1"/>
                </a:solidFill>
              </a:rPr>
              <a:t>Second</a:t>
            </a:r>
            <a:r>
              <a:rPr lang="en-US" sz="3200" dirty="0">
                <a:solidFill>
                  <a:schemeClr val="bg1"/>
                </a:solidFill>
              </a:rPr>
              <a:t>: God will use you to make the lives of others better.”</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475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685800" y="1143000"/>
            <a:ext cx="7772400" cy="1077218"/>
          </a:xfrm>
          <a:prstGeom prst="rect">
            <a:avLst/>
          </a:prstGeom>
        </p:spPr>
        <p:txBody>
          <a:bodyPr wrap="square">
            <a:spAutoFit/>
          </a:bodyPr>
          <a:lstStyle/>
          <a:p>
            <a:r>
              <a:rPr lang="en-US" sz="3200" dirty="0">
                <a:solidFill>
                  <a:srgbClr val="FFFFFF"/>
                </a:solidFill>
              </a:rPr>
              <a:t>Focus on the Savior, Jesus Christ, and following His example in living the gospel.</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7" name="Rectangle 2"/>
          <p:cNvSpPr>
            <a:spLocks noChangeArrowheads="1"/>
          </p:cNvSpPr>
          <p:nvPr/>
        </p:nvSpPr>
        <p:spPr bwMode="auto">
          <a:xfrm>
            <a:off x="-23813" y="20638"/>
            <a:ext cx="9144001"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577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3" name="Rectangle 2"/>
          <p:cNvSpPr/>
          <p:nvPr/>
        </p:nvSpPr>
        <p:spPr>
          <a:xfrm>
            <a:off x="381000" y="914400"/>
            <a:ext cx="8458200" cy="4524315"/>
          </a:xfrm>
          <a:prstGeom prst="rect">
            <a:avLst/>
          </a:prstGeom>
        </p:spPr>
        <p:txBody>
          <a:bodyPr wrap="square">
            <a:spAutoFit/>
          </a:bodyPr>
          <a:lstStyle/>
          <a:p>
            <a:r>
              <a:rPr lang="en-US" sz="3200" dirty="0">
                <a:solidFill>
                  <a:srgbClr val="FFFFFF"/>
                </a:solidFill>
              </a:rPr>
              <a:t>“In today’s world of so much suffering for different circumstances, sending a text message with a funny </a:t>
            </a:r>
            <a:r>
              <a:rPr lang="en-US" sz="3200" dirty="0" err="1">
                <a:solidFill>
                  <a:srgbClr val="FFFFFF"/>
                </a:solidFill>
              </a:rPr>
              <a:t>emoji</a:t>
            </a:r>
            <a:r>
              <a:rPr lang="en-US" sz="3200" dirty="0">
                <a:solidFill>
                  <a:srgbClr val="FFFFFF"/>
                </a:solidFill>
              </a:rPr>
              <a:t> or posting a nice picture with the words “I love you” is good and valuable,” said Elder Jose L. Alonso. “But what many of us need to do is leave our mobile devices behind and with our hands and feet, help others in great need. Love without service is like ______ _______ _______; it’s dead indeed.” Fill in the blanks. </a:t>
            </a:r>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680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457200" y="1600200"/>
            <a:ext cx="8229600" cy="646331"/>
          </a:xfrm>
          <a:prstGeom prst="rect">
            <a:avLst/>
          </a:prstGeom>
        </p:spPr>
        <p:txBody>
          <a:bodyPr wrap="square">
            <a:spAutoFit/>
          </a:bodyPr>
          <a:lstStyle/>
          <a:p>
            <a:pPr algn="ctr"/>
            <a:r>
              <a:rPr lang="en-US" sz="3600" dirty="0">
                <a:solidFill>
                  <a:srgbClr val="FFFFFF"/>
                </a:solidFill>
              </a:rPr>
              <a:t>Faith without works</a:t>
            </a:r>
            <a:endParaRPr lang="en-US" sz="36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782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3" name="Rectangle 2"/>
          <p:cNvSpPr/>
          <p:nvPr/>
        </p:nvSpPr>
        <p:spPr>
          <a:xfrm>
            <a:off x="609600" y="990600"/>
            <a:ext cx="7924800" cy="5078314"/>
          </a:xfrm>
          <a:prstGeom prst="rect">
            <a:avLst/>
          </a:prstGeom>
        </p:spPr>
        <p:txBody>
          <a:bodyPr wrap="square">
            <a:spAutoFit/>
          </a:bodyPr>
          <a:lstStyle/>
          <a:p>
            <a:r>
              <a:rPr lang="en-US" sz="3600" dirty="0">
                <a:solidFill>
                  <a:srgbClr val="FFFFFF"/>
                </a:solidFill>
              </a:rPr>
              <a:t>Elder Neil L. Anderson spoke about the teachings we receive in General Conference. He taught, "I promise that as you hear the voice of the Lord to you in the teachings of this general conference, and then____ ___ ______ _______, you will feel heaven's hand upon you, and your life and the lives of those around you will be blessed." (Fill in the blanks)</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4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885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78852" name="Text Box 4"/>
          <p:cNvSpPr txBox="1">
            <a:spLocks noChangeArrowheads="1"/>
          </p:cNvSpPr>
          <p:nvPr/>
        </p:nvSpPr>
        <p:spPr bwMode="auto">
          <a:xfrm>
            <a:off x="228600" y="914400"/>
            <a:ext cx="8382000" cy="1200150"/>
          </a:xfrm>
          <a:prstGeom prst="rect">
            <a:avLst/>
          </a:prstGeom>
          <a:noFill/>
          <a:ln w="9525">
            <a:noFill/>
            <a:miter lim="800000"/>
            <a:headEnd/>
            <a:tailEnd/>
          </a:ln>
          <a:effectLst>
            <a:outerShdw dist="63500" dir="3187806" algn="ctr" rotWithShape="0">
              <a:schemeClr val="tx2"/>
            </a:outerShdw>
          </a:effectLst>
        </p:spPr>
        <p:txBody>
          <a:bodyPr>
            <a:spAutoFit/>
          </a:bodyPr>
          <a:lstStyle/>
          <a:p>
            <a:pPr>
              <a:defRPr/>
            </a:pPr>
            <a:endParaRPr lang="en-US" sz="3600">
              <a:latin typeface="Times New Roman" pitchFamily="18" charset="0"/>
              <a:ea typeface="+mn-ea"/>
              <a:cs typeface="+mn-cs"/>
            </a:endParaRPr>
          </a:p>
          <a:p>
            <a:pPr>
              <a:defRPr/>
            </a:pPr>
            <a:endParaRPr lang="en-US" sz="3600">
              <a:solidFill>
                <a:schemeClr val="bg1"/>
              </a:solidFill>
              <a:latin typeface="Times New Roman" pitchFamily="18" charset="0"/>
              <a:ea typeface="+mn-ea"/>
              <a:cs typeface="+mn-cs"/>
            </a:endParaRP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838200" y="914400"/>
            <a:ext cx="7391400" cy="584776"/>
          </a:xfrm>
          <a:prstGeom prst="rect">
            <a:avLst/>
          </a:prstGeom>
        </p:spPr>
        <p:txBody>
          <a:bodyPr wrap="square">
            <a:spAutoFit/>
          </a:bodyPr>
          <a:lstStyle/>
          <a:p>
            <a:pPr algn="ctr"/>
            <a:r>
              <a:rPr lang="en-US" sz="3200" dirty="0">
                <a:solidFill>
                  <a:srgbClr val="FFFFFF"/>
                </a:solidFill>
              </a:rPr>
              <a:t>Act on those promptings</a:t>
            </a:r>
            <a:endParaRPr lang="en-US" sz="32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7987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3" name="Rectangle 2"/>
          <p:cNvSpPr/>
          <p:nvPr/>
        </p:nvSpPr>
        <p:spPr>
          <a:xfrm>
            <a:off x="990600" y="1905506"/>
            <a:ext cx="7543800" cy="1569660"/>
          </a:xfrm>
          <a:prstGeom prst="rect">
            <a:avLst/>
          </a:prstGeom>
        </p:spPr>
        <p:txBody>
          <a:bodyPr wrap="square">
            <a:spAutoFit/>
          </a:bodyPr>
          <a:lstStyle/>
          <a:p>
            <a:r>
              <a:rPr lang="en-US" sz="3200" dirty="0">
                <a:solidFill>
                  <a:srgbClr val="FFFFFF"/>
                </a:solidFill>
              </a:rPr>
              <a:t>Fill in the blank. Elder D. Todd </a:t>
            </a:r>
            <a:r>
              <a:rPr lang="en-US" sz="3200" dirty="0" err="1">
                <a:solidFill>
                  <a:srgbClr val="FFFFFF"/>
                </a:solidFill>
              </a:rPr>
              <a:t>Christofferson</a:t>
            </a:r>
            <a:r>
              <a:rPr lang="en-US" sz="3200" dirty="0">
                <a:solidFill>
                  <a:srgbClr val="FFFFFF"/>
                </a:solidFill>
              </a:rPr>
              <a:t> said, “The symbolism of the _________ is beautiful to contemplate.”</a:t>
            </a:r>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089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80900" name="TextBox 4"/>
          <p:cNvSpPr txBox="1">
            <a:spLocks noChangeArrowheads="1"/>
          </p:cNvSpPr>
          <p:nvPr/>
        </p:nvSpPr>
        <p:spPr bwMode="auto">
          <a:xfrm>
            <a:off x="990600" y="762000"/>
            <a:ext cx="7010400"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800" dirty="0" smtClean="0">
                <a:solidFill>
                  <a:schemeClr val="bg1"/>
                </a:solidFill>
              </a:rPr>
              <a:t>The Sacrament</a:t>
            </a:r>
            <a:endParaRPr lang="en-US" sz="4800" dirty="0">
              <a:solidFill>
                <a:schemeClr val="bg1"/>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87395" name="WordArt 3"/>
          <p:cNvSpPr>
            <a:spLocks noChangeArrowheads="1" noChangeShapeType="1" noTextEdit="1"/>
          </p:cNvSpPr>
          <p:nvPr/>
        </p:nvSpPr>
        <p:spPr bwMode="auto">
          <a:xfrm>
            <a:off x="2133600" y="0"/>
            <a:ext cx="4787900" cy="6286500"/>
          </a:xfrm>
          <a:prstGeom prst="rect">
            <a:avLst/>
          </a:prstGeom>
        </p:spPr>
        <p:txBody>
          <a:bodyPr wrap="none" fromWordArt="1">
            <a:prstTxWarp prst="textCascadeUp">
              <a:avLst>
                <a:gd name="adj" fmla="val 44444"/>
              </a:avLst>
            </a:prstTxWarp>
            <a:scene3d>
              <a:camera prst="legacyPerspectiveFront">
                <a:rot lat="20519976" lon="1080000" rev="0"/>
              </a:camera>
              <a:lightRig rig="legacyHarsh2" dir="b"/>
            </a:scene3d>
            <a:sp3d extrusionH="430200" prstMaterial="legacyMatte">
              <a:extrusionClr>
                <a:srgbClr val="FF6600"/>
              </a:extrusionClr>
            </a:sp3d>
          </a:bodyPr>
          <a:lstStyle/>
          <a:p>
            <a:pPr algn="ctr"/>
            <a:r>
              <a:rPr lang="en-US" sz="3600" kern="10">
                <a:ln w="9525">
                  <a:round/>
                  <a:headEnd/>
                  <a:tailEnd/>
                </a:ln>
                <a:gradFill rotWithShape="1">
                  <a:gsLst>
                    <a:gs pos="0">
                      <a:srgbClr val="FFE701"/>
                    </a:gs>
                    <a:gs pos="100000">
                      <a:srgbClr val="FE3E02"/>
                    </a:gs>
                  </a:gsLst>
                  <a:lin ang="5400000" scaled="1"/>
                </a:gradFill>
                <a:latin typeface="Impact"/>
                <a:ea typeface="Impact"/>
                <a:cs typeface="Impact"/>
              </a:rPr>
              <a:t>Daily</a:t>
            </a:r>
          </a:p>
          <a:p>
            <a:pPr algn="ctr"/>
            <a:r>
              <a:rPr lang="en-US" sz="3600" kern="10">
                <a:ln w="9525">
                  <a:round/>
                  <a:headEnd/>
                  <a:tailEnd/>
                </a:ln>
                <a:gradFill rotWithShape="1">
                  <a:gsLst>
                    <a:gs pos="0">
                      <a:srgbClr val="FFE701"/>
                    </a:gs>
                    <a:gs pos="100000">
                      <a:srgbClr val="FE3E02"/>
                    </a:gs>
                  </a:gsLst>
                  <a:lin ang="5400000" scaled="1"/>
                </a:gradFill>
                <a:latin typeface="Impact"/>
                <a:ea typeface="Impact"/>
                <a:cs typeface="Impact"/>
              </a:rPr>
              <a:t>Double</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2000"/>
                                  </p:stCondLst>
                                  <p:childTnLst>
                                    <p:set>
                                      <p:cBhvr>
                                        <p:cTn id="6" dur="1" fill="hold">
                                          <p:stCondLst>
                                            <p:cond delay="0"/>
                                          </p:stCondLst>
                                        </p:cTn>
                                        <p:tgtEl>
                                          <p:spTgt spid="187395"/>
                                        </p:tgtEl>
                                        <p:attrNameLst>
                                          <p:attrName>style.visibility</p:attrName>
                                        </p:attrNameLst>
                                      </p:cBhvr>
                                      <p:to>
                                        <p:strVal val="visible"/>
                                      </p:to>
                                    </p:set>
                                    <p:animEffect transition="in" filter="box(out)">
                                      <p:cBhvr>
                                        <p:cTn id="7" dur="500"/>
                                        <p:tgtEl>
                                          <p:spTgt spid="187395"/>
                                        </p:tgtEl>
                                      </p:cBhvr>
                                    </p:animEffect>
                                  </p:childTnLst>
                                  <p:subTnLst>
                                    <p:audio>
                                      <p:cMediaNode>
                                        <p:cTn display="0" masterRel="sameClick">
                                          <p:stCondLst>
                                            <p:cond evt="begin" delay="0">
                                              <p:tn val="5"/>
                                            </p:cond>
                                          </p:stCondLst>
                                          <p:endCondLst>
                                            <p:cond evt="onStopAudio" delay="0">
                                              <p:tgtEl>
                                                <p:sldTgt/>
                                              </p:tgtEl>
                                            </p:cond>
                                          </p:endCondLst>
                                        </p:cTn>
                                        <p:tgtEl>
                                          <p:sndTgt r:embed="rId2" name="dailydoub.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395" grpId="0" animBg="1"/>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294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3" name="Rectangle 2"/>
          <p:cNvSpPr/>
          <p:nvPr/>
        </p:nvSpPr>
        <p:spPr>
          <a:xfrm>
            <a:off x="685800" y="914400"/>
            <a:ext cx="7620000" cy="3416320"/>
          </a:xfrm>
          <a:prstGeom prst="rect">
            <a:avLst/>
          </a:prstGeom>
        </p:spPr>
        <p:txBody>
          <a:bodyPr wrap="square">
            <a:spAutoFit/>
          </a:bodyPr>
          <a:lstStyle/>
          <a:p>
            <a:r>
              <a:rPr lang="en-US" sz="3600" dirty="0">
                <a:solidFill>
                  <a:srgbClr val="FFFFFF"/>
                </a:solidFill>
              </a:rPr>
              <a:t>President Russell M. Nelson asked the members of the church this question. Fill in the blank. "If you were offered diamonds or rubies or the___________, which would you choose? Honestly, which is of greater worth to you?"</a:t>
            </a:r>
            <a:endParaRPr lang="en-US" sz="3600" dirty="0">
              <a:solidFill>
                <a:srgbClr val="FFFFFF"/>
              </a:solidFill>
            </a:endParaRPr>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397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83972" name="TextBox 4"/>
          <p:cNvSpPr txBox="1">
            <a:spLocks noChangeArrowheads="1"/>
          </p:cNvSpPr>
          <p:nvPr/>
        </p:nvSpPr>
        <p:spPr bwMode="auto">
          <a:xfrm>
            <a:off x="457200" y="1447800"/>
            <a:ext cx="8229600" cy="584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3200" dirty="0">
                <a:solidFill>
                  <a:srgbClr val="FFFFFF"/>
                </a:solidFill>
              </a:rPr>
              <a:t>The Book of Mormon</a:t>
            </a:r>
            <a:endParaRPr lang="en-US" sz="32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21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2" name="TextBox 1"/>
          <p:cNvSpPr txBox="1"/>
          <p:nvPr/>
        </p:nvSpPr>
        <p:spPr>
          <a:xfrm>
            <a:off x="838200" y="1447800"/>
            <a:ext cx="7467600" cy="2308324"/>
          </a:xfrm>
          <a:prstGeom prst="rect">
            <a:avLst/>
          </a:prstGeom>
          <a:noFill/>
        </p:spPr>
        <p:txBody>
          <a:bodyPr wrap="square" rtlCol="0">
            <a:spAutoFit/>
          </a:bodyPr>
          <a:lstStyle/>
          <a:p>
            <a:r>
              <a:rPr lang="en-US" sz="3600" dirty="0">
                <a:solidFill>
                  <a:schemeClr val="bg1"/>
                </a:solidFill>
              </a:rPr>
              <a:t>President Russell M. Nelson made several lists about The Book of Mormon. Name three of the lists he made.</a:t>
            </a:r>
          </a:p>
        </p:txBody>
      </p:sp>
    </p:spTree>
  </p:cSld>
  <p:clrMapOvr>
    <a:masterClrMapping/>
  </p:clrMapOvr>
  <p:timing>
    <p:tnLst>
      <p:par>
        <p:cTn xmlns:p14="http://schemas.microsoft.com/office/powerpoint/2010/mai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499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3" name="Rectangle 2"/>
          <p:cNvSpPr/>
          <p:nvPr/>
        </p:nvSpPr>
        <p:spPr>
          <a:xfrm>
            <a:off x="762000" y="1219200"/>
            <a:ext cx="7391400" cy="1569660"/>
          </a:xfrm>
          <a:prstGeom prst="rect">
            <a:avLst/>
          </a:prstGeom>
        </p:spPr>
        <p:txBody>
          <a:bodyPr wrap="square">
            <a:spAutoFit/>
          </a:bodyPr>
          <a:lstStyle/>
          <a:p>
            <a:pPr algn="ctr"/>
            <a:r>
              <a:rPr lang="en-US" sz="3200" dirty="0">
                <a:solidFill>
                  <a:srgbClr val="FFFFFF"/>
                </a:solidFill>
              </a:rPr>
              <a:t>Fill in the blank. Elder Gary E. Stevenson said, “Don’t let life’s distractions _________ heaven’s light.”</a:t>
            </a:r>
            <a:endParaRPr lang="en-US" sz="3200" dirty="0">
              <a:solidFill>
                <a:srgbClr val="FFFFFF"/>
              </a:solidFill>
            </a:endParaRPr>
          </a:p>
        </p:txBody>
      </p:sp>
    </p:spTree>
  </p:cSld>
  <p:clrMapOvr>
    <a:masterClrMapping/>
  </p:clrMapOvr>
  <p:transition xmlns:p14="http://schemas.microsoft.com/office/powerpoint/2010/main" spd="slow"/>
  <p:timing>
    <p:tnLst>
      <p:par>
        <p:cTn xmlns:p14="http://schemas.microsoft.com/office/powerpoint/2010/mai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601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1143000" y="1447800"/>
            <a:ext cx="7162800" cy="646331"/>
          </a:xfrm>
          <a:prstGeom prst="rect">
            <a:avLst/>
          </a:prstGeom>
        </p:spPr>
        <p:txBody>
          <a:bodyPr wrap="square">
            <a:spAutoFit/>
          </a:bodyPr>
          <a:lstStyle/>
          <a:p>
            <a:pPr algn="ctr"/>
            <a:r>
              <a:rPr lang="en-US" sz="3600" dirty="0">
                <a:solidFill>
                  <a:srgbClr val="FFFFFF"/>
                </a:solidFill>
              </a:rPr>
              <a:t>Eclipse</a:t>
            </a:r>
            <a:endParaRPr lang="en-US" sz="36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704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3" name="Rectangle 2"/>
          <p:cNvSpPr/>
          <p:nvPr/>
        </p:nvSpPr>
        <p:spPr>
          <a:xfrm>
            <a:off x="762000" y="1066800"/>
            <a:ext cx="7696200" cy="4524316"/>
          </a:xfrm>
          <a:prstGeom prst="rect">
            <a:avLst/>
          </a:prstGeom>
        </p:spPr>
        <p:txBody>
          <a:bodyPr wrap="square">
            <a:spAutoFit/>
          </a:bodyPr>
          <a:lstStyle/>
          <a:p>
            <a:r>
              <a:rPr lang="en-US" sz="3600" dirty="0">
                <a:solidFill>
                  <a:srgbClr val="FFFFFF"/>
                </a:solidFill>
              </a:rPr>
              <a:t>Fill in the blank. It’s only one word. Elder Donald L. </a:t>
            </a:r>
            <a:r>
              <a:rPr lang="en-US" sz="3600" dirty="0" err="1">
                <a:solidFill>
                  <a:srgbClr val="FFFFFF"/>
                </a:solidFill>
              </a:rPr>
              <a:t>Hallstrom</a:t>
            </a:r>
            <a:r>
              <a:rPr lang="en-US" sz="3600" dirty="0">
                <a:solidFill>
                  <a:srgbClr val="FFFFFF"/>
                </a:solidFill>
              </a:rPr>
              <a:t> said, “Being a child of God is a ________. Receiving a body in His image and likeness is a _______. The gift of a Savior is a _______. The Atonement of Jesus Christ is a _______. The potential for eternal life is a _______.”</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806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838200" y="1066800"/>
            <a:ext cx="7391400" cy="646331"/>
          </a:xfrm>
          <a:prstGeom prst="rect">
            <a:avLst/>
          </a:prstGeom>
        </p:spPr>
        <p:txBody>
          <a:bodyPr wrap="square">
            <a:spAutoFit/>
          </a:bodyPr>
          <a:lstStyle/>
          <a:p>
            <a:pPr algn="ctr"/>
            <a:r>
              <a:rPr lang="en-US" sz="3600" dirty="0" smtClean="0">
                <a:solidFill>
                  <a:srgbClr val="FFFFFF"/>
                </a:solidFill>
              </a:rPr>
              <a:t>Miracle</a:t>
            </a:r>
            <a:endParaRPr lang="en-US" sz="36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8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8909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89092" name="Text Box 4"/>
          <p:cNvSpPr txBox="1">
            <a:spLocks noChangeArrowheads="1"/>
          </p:cNvSpPr>
          <p:nvPr/>
        </p:nvSpPr>
        <p:spPr bwMode="auto">
          <a:xfrm>
            <a:off x="457200" y="1524000"/>
            <a:ext cx="8382000" cy="461963"/>
          </a:xfrm>
          <a:prstGeom prst="rect">
            <a:avLst/>
          </a:prstGeom>
          <a:noFill/>
          <a:ln w="9525">
            <a:noFill/>
            <a:miter lim="800000"/>
            <a:headEnd/>
            <a:tailEnd/>
          </a:ln>
          <a:effectLst>
            <a:outerShdw dist="63500" dir="3187806" algn="ctr" rotWithShape="0">
              <a:schemeClr val="tx2"/>
            </a:outerShdw>
          </a:effectLst>
        </p:spPr>
        <p:txBody>
          <a:bodyPr>
            <a:spAutoFit/>
          </a:bodyPr>
          <a:lstStyle/>
          <a:p>
            <a:pPr>
              <a:defRPr/>
            </a:pPr>
            <a:r>
              <a:rPr lang="en-US">
                <a:latin typeface="Times New Roman" pitchFamily="18" charset="0"/>
                <a:ea typeface="+mn-ea"/>
                <a:cs typeface="+mn-cs"/>
              </a:rPr>
              <a:t> </a:t>
            </a:r>
            <a:endParaRPr lang="en-US" sz="3600">
              <a:solidFill>
                <a:schemeClr val="bg1"/>
              </a:solidFill>
              <a:latin typeface="Courier New" pitchFamily="49" charset="0"/>
              <a:ea typeface="+mn-ea"/>
              <a:cs typeface="+mn-cs"/>
            </a:endParaRPr>
          </a:p>
        </p:txBody>
      </p:sp>
      <p:sp>
        <p:nvSpPr>
          <p:cNvPr id="3" name="Rectangle 2"/>
          <p:cNvSpPr/>
          <p:nvPr/>
        </p:nvSpPr>
        <p:spPr>
          <a:xfrm>
            <a:off x="533400" y="990600"/>
            <a:ext cx="7848600" cy="5016758"/>
          </a:xfrm>
          <a:prstGeom prst="rect">
            <a:avLst/>
          </a:prstGeom>
        </p:spPr>
        <p:txBody>
          <a:bodyPr wrap="square">
            <a:spAutoFit/>
          </a:bodyPr>
          <a:lstStyle/>
          <a:p>
            <a:r>
              <a:rPr lang="en-US" sz="4000" dirty="0">
                <a:solidFill>
                  <a:srgbClr val="FFFFFF"/>
                </a:solidFill>
              </a:rPr>
              <a:t>Elder Stanley G. Ellis said, “The Lord trusts us. Do we trust Him?” He shared that some of the best lessons come during hard times. Elder Ellis then said, (Fill in the blank) "The Lord has taught me that ___________ and ______are tools of the adversary.”</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011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2" name="AutoShape 9">
            <a:hlinkClick r:id="rId2" action="ppaction://hlinksldjump"/>
          </p:cNvPr>
          <p:cNvSpPr>
            <a:spLocks noChangeArrowheads="1"/>
          </p:cNvSpPr>
          <p:nvPr/>
        </p:nvSpPr>
        <p:spPr bwMode="auto">
          <a:xfrm>
            <a:off x="4267200" y="60198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685800" y="1295400"/>
            <a:ext cx="7696200" cy="646331"/>
          </a:xfrm>
          <a:prstGeom prst="rect">
            <a:avLst/>
          </a:prstGeom>
        </p:spPr>
        <p:txBody>
          <a:bodyPr wrap="square">
            <a:spAutoFit/>
          </a:bodyPr>
          <a:lstStyle/>
          <a:p>
            <a:pPr algn="ctr"/>
            <a:r>
              <a:rPr lang="en-US" sz="3600" dirty="0">
                <a:solidFill>
                  <a:srgbClr val="FFFFFF"/>
                </a:solidFill>
              </a:rPr>
              <a:t>Discouragement and Fear</a:t>
            </a:r>
            <a:endParaRPr lang="en-US" sz="36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r>
              <a:rPr lang="en-US"/>
              <a:t> </a:t>
            </a:r>
          </a:p>
        </p:txBody>
      </p:sp>
      <p:sp>
        <p:nvSpPr>
          <p:cNvPr id="9113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3" name="Rectangle 2"/>
          <p:cNvSpPr/>
          <p:nvPr/>
        </p:nvSpPr>
        <p:spPr>
          <a:xfrm>
            <a:off x="762000" y="1066800"/>
            <a:ext cx="7543800" cy="4524316"/>
          </a:xfrm>
          <a:prstGeom prst="rect">
            <a:avLst/>
          </a:prstGeom>
        </p:spPr>
        <p:txBody>
          <a:bodyPr wrap="square">
            <a:spAutoFit/>
          </a:bodyPr>
          <a:lstStyle/>
          <a:p>
            <a:r>
              <a:rPr lang="en-US" sz="3600" dirty="0">
                <a:solidFill>
                  <a:srgbClr val="FFFFFF"/>
                </a:solidFill>
              </a:rPr>
              <a:t>Elder Jeffrey R. Holland shared several commandments that we fall short on keeping. Then he shared a final commandment and said, “With that concluding imperative, we want to go back to bed and pull the covers over our head.”  What was the commandment that got everyone to laugh?</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216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762000" y="797511"/>
            <a:ext cx="7620000" cy="1938992"/>
          </a:xfrm>
          <a:prstGeom prst="rect">
            <a:avLst/>
          </a:prstGeom>
        </p:spPr>
        <p:txBody>
          <a:bodyPr wrap="square">
            <a:spAutoFit/>
          </a:bodyPr>
          <a:lstStyle/>
          <a:p>
            <a:pPr algn="ctr"/>
            <a:r>
              <a:rPr lang="en-US" sz="4000" dirty="0">
                <a:solidFill>
                  <a:srgbClr val="FFFFFF"/>
                </a:solidFill>
              </a:rPr>
              <a:t>“Be ye therefore perfect, even as your Father … in heaven is perfect” (Matthew 5:48).</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318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3" name="Rectangle 2"/>
          <p:cNvSpPr/>
          <p:nvPr/>
        </p:nvSpPr>
        <p:spPr>
          <a:xfrm>
            <a:off x="457200" y="914400"/>
            <a:ext cx="7848600" cy="4524316"/>
          </a:xfrm>
          <a:prstGeom prst="rect">
            <a:avLst/>
          </a:prstGeom>
        </p:spPr>
        <p:txBody>
          <a:bodyPr wrap="square">
            <a:spAutoFit/>
          </a:bodyPr>
          <a:lstStyle/>
          <a:p>
            <a:r>
              <a:rPr lang="en-US" sz="3600" dirty="0">
                <a:solidFill>
                  <a:srgbClr val="FFFFFF"/>
                </a:solidFill>
              </a:rPr>
              <a:t>In 1986 President Russell M. Nelson gave a lecture at a university in Accra, Ghana. Before the lecture Pres. Nelson met with an African tribal king who used his personal translator to communicate with Pres. Nelson. After the lecture the tribal king came up to Pres. Nelson. What happened next?</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421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990600" y="1447800"/>
            <a:ext cx="6553200" cy="1200329"/>
          </a:xfrm>
          <a:prstGeom prst="rect">
            <a:avLst/>
          </a:prstGeom>
        </p:spPr>
        <p:txBody>
          <a:bodyPr wrap="square">
            <a:spAutoFit/>
          </a:bodyPr>
          <a:lstStyle/>
          <a:p>
            <a:pPr algn="ctr"/>
            <a:r>
              <a:rPr lang="en-US" sz="3600" dirty="0">
                <a:solidFill>
                  <a:srgbClr val="FFFFFF"/>
                </a:solidFill>
              </a:rPr>
              <a:t>The tribal king spoke to Pres. Nelson in perfect English! </a:t>
            </a:r>
            <a:endParaRPr lang="en-US" sz="36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24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$300</a:t>
            </a:r>
          </a:p>
        </p:txBody>
      </p:sp>
      <p:sp>
        <p:nvSpPr>
          <p:cNvPr id="2" name="AutoShape 13">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TextBox 2"/>
          <p:cNvSpPr txBox="1"/>
          <p:nvPr/>
        </p:nvSpPr>
        <p:spPr>
          <a:xfrm>
            <a:off x="914400" y="1524000"/>
            <a:ext cx="7391400" cy="1754327"/>
          </a:xfrm>
          <a:prstGeom prst="rect">
            <a:avLst/>
          </a:prstGeom>
          <a:noFill/>
        </p:spPr>
        <p:txBody>
          <a:bodyPr wrap="square" rtlCol="0">
            <a:spAutoFit/>
          </a:bodyPr>
          <a:lstStyle/>
          <a:p>
            <a:pPr algn="ctr"/>
            <a:r>
              <a:rPr lang="en-US" sz="3600" dirty="0" smtClean="0">
                <a:solidFill>
                  <a:srgbClr val="FFFFFF"/>
                </a:solidFill>
              </a:rPr>
              <a:t>What </a:t>
            </a:r>
            <a:r>
              <a:rPr lang="en-US" sz="3600" dirty="0">
                <a:solidFill>
                  <a:srgbClr val="FFFFFF"/>
                </a:solidFill>
              </a:rPr>
              <a:t>it is, what it affirms, what it refutes, what it fulfills, what it clarifies and what it reveals.</a:t>
            </a:r>
            <a:endParaRPr lang="en-US" sz="3600" dirty="0">
              <a:solidFill>
                <a:srgbClr val="FFFFFF"/>
              </a:solidFill>
            </a:endParaRPr>
          </a:p>
        </p:txBody>
      </p:sp>
    </p:spTree>
  </p:cSld>
  <p:clrMapOvr>
    <a:masterClrMapping/>
  </p:clrMapOvr>
  <p:transition xmlns:p14="http://schemas.microsoft.com/office/powerpoint/2010/main" advClick="0"/>
  <p:timing>
    <p:tnLst>
      <p:par>
        <p:cTn xmlns:p14="http://schemas.microsoft.com/office/powerpoint/2010/mai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523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3" name="Rectangle 2"/>
          <p:cNvSpPr/>
          <p:nvPr/>
        </p:nvSpPr>
        <p:spPr>
          <a:xfrm>
            <a:off x="1143000" y="1219200"/>
            <a:ext cx="6629400" cy="3970318"/>
          </a:xfrm>
          <a:prstGeom prst="rect">
            <a:avLst/>
          </a:prstGeom>
        </p:spPr>
        <p:txBody>
          <a:bodyPr wrap="square">
            <a:spAutoFit/>
          </a:bodyPr>
          <a:lstStyle/>
          <a:p>
            <a:r>
              <a:rPr lang="en-US" sz="3600" dirty="0">
                <a:solidFill>
                  <a:srgbClr val="FFFFFF"/>
                </a:solidFill>
              </a:rPr>
              <a:t>Elder Quentin L. Cook served his mission to the British Isles and has come to love British humor. He started his talk by quoting someone who said, (Fill in the blank) “I love British summer. It is my favorite ______ of the year!”</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625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4" name="Rectangle 3"/>
          <p:cNvSpPr/>
          <p:nvPr/>
        </p:nvSpPr>
        <p:spPr>
          <a:xfrm>
            <a:off x="2209800" y="1600200"/>
            <a:ext cx="4572000" cy="646331"/>
          </a:xfrm>
          <a:prstGeom prst="rect">
            <a:avLst/>
          </a:prstGeom>
        </p:spPr>
        <p:txBody>
          <a:bodyPr>
            <a:spAutoFit/>
          </a:bodyPr>
          <a:lstStyle/>
          <a:p>
            <a:pPr algn="ctr"/>
            <a:r>
              <a:rPr lang="en-US" sz="3600" dirty="0" smtClean="0">
                <a:solidFill>
                  <a:srgbClr val="FFFFFF"/>
                </a:solidFill>
              </a:rPr>
              <a:t>Day</a:t>
            </a:r>
            <a:endParaRPr lang="en-US" sz="36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2"/>
          <p:cNvSpPr>
            <a:spLocks noChangeArrowheads="1"/>
          </p:cNvSpPr>
          <p:nvPr/>
        </p:nvSpPr>
        <p:spPr bwMode="auto">
          <a:xfrm>
            <a:off x="-3810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728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3" name="Rectangle 2"/>
          <p:cNvSpPr/>
          <p:nvPr/>
        </p:nvSpPr>
        <p:spPr>
          <a:xfrm>
            <a:off x="685800" y="1166843"/>
            <a:ext cx="7162800" cy="3539430"/>
          </a:xfrm>
          <a:prstGeom prst="rect">
            <a:avLst/>
          </a:prstGeom>
        </p:spPr>
        <p:txBody>
          <a:bodyPr wrap="square">
            <a:spAutoFit/>
          </a:bodyPr>
          <a:lstStyle/>
          <a:p>
            <a:r>
              <a:rPr lang="en-US" sz="3200" dirty="0">
                <a:solidFill>
                  <a:srgbClr val="FFFFFF"/>
                </a:solidFill>
              </a:rPr>
              <a:t>Elder Joni L. Koch taught there are comments and labels that can destroy unity. As an example he suggested a person might say, "Our Relief Society president is a lost cause, she is so stubborn!" What did Elder Koch suggest was a more constructive thing to say?</a:t>
            </a:r>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5" name="Rectangle 2"/>
          <p:cNvSpPr>
            <a:spLocks noChangeArrowheads="1"/>
          </p:cNvSpPr>
          <p:nvPr/>
        </p:nvSpPr>
        <p:spPr bwMode="auto">
          <a:xfrm>
            <a:off x="0" y="4763"/>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9830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98308"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914400" y="990600"/>
            <a:ext cx="7239000" cy="2308324"/>
          </a:xfrm>
          <a:prstGeom prst="rect">
            <a:avLst/>
          </a:prstGeom>
        </p:spPr>
        <p:txBody>
          <a:bodyPr wrap="square">
            <a:spAutoFit/>
          </a:bodyPr>
          <a:lstStyle/>
          <a:p>
            <a:r>
              <a:rPr lang="en-US" sz="3600" dirty="0">
                <a:solidFill>
                  <a:srgbClr val="FFFFFF"/>
                </a:solidFill>
              </a:rPr>
              <a:t>"The Relief Society president has been less flexible lately, maybe she's going through some difficult times. Let's help her and sustain her!"</a:t>
            </a:r>
            <a:endParaRPr lang="en-US" sz="36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2"/>
          <p:cNvSpPr>
            <a:spLocks noChangeArrowheads="1"/>
          </p:cNvSpPr>
          <p:nvPr/>
        </p:nvSpPr>
        <p:spPr bwMode="auto">
          <a:xfrm>
            <a:off x="-4763" y="0"/>
            <a:ext cx="9144001"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dirty="0"/>
          </a:p>
        </p:txBody>
      </p:sp>
      <p:sp>
        <p:nvSpPr>
          <p:cNvPr id="9933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2" name="Rectangle 1"/>
          <p:cNvSpPr/>
          <p:nvPr/>
        </p:nvSpPr>
        <p:spPr>
          <a:xfrm>
            <a:off x="533400" y="1066800"/>
            <a:ext cx="7772400" cy="4524316"/>
          </a:xfrm>
          <a:prstGeom prst="rect">
            <a:avLst/>
          </a:prstGeom>
        </p:spPr>
        <p:txBody>
          <a:bodyPr wrap="square">
            <a:spAutoFit/>
          </a:bodyPr>
          <a:lstStyle/>
          <a:p>
            <a:r>
              <a:rPr lang="en-US" sz="3600" dirty="0">
                <a:solidFill>
                  <a:srgbClr val="FFFFFF"/>
                </a:solidFill>
              </a:rPr>
              <a:t>While Elder </a:t>
            </a:r>
            <a:r>
              <a:rPr lang="en-US" sz="3600" dirty="0" err="1">
                <a:solidFill>
                  <a:srgbClr val="FFFFFF"/>
                </a:solidFill>
              </a:rPr>
              <a:t>Adilson</a:t>
            </a:r>
            <a:r>
              <a:rPr lang="en-US" sz="3600" dirty="0">
                <a:solidFill>
                  <a:srgbClr val="FFFFFF"/>
                </a:solidFill>
              </a:rPr>
              <a:t> de Paula </a:t>
            </a:r>
            <a:r>
              <a:rPr lang="en-US" sz="3600" dirty="0" err="1">
                <a:solidFill>
                  <a:srgbClr val="FFFFFF"/>
                </a:solidFill>
              </a:rPr>
              <a:t>Parrella</a:t>
            </a:r>
            <a:r>
              <a:rPr lang="en-US" sz="3600" dirty="0">
                <a:solidFill>
                  <a:srgbClr val="FFFFFF"/>
                </a:solidFill>
              </a:rPr>
              <a:t> was attending BYU he heard President Ezra Taft Benson tell returned missionaries that marriage should be a top priority. Before returning to Brazil, Elder </a:t>
            </a:r>
            <a:r>
              <a:rPr lang="en-US" sz="3600" dirty="0" err="1">
                <a:solidFill>
                  <a:srgbClr val="FFFFFF"/>
                </a:solidFill>
              </a:rPr>
              <a:t>Parrella</a:t>
            </a:r>
            <a:r>
              <a:rPr lang="en-US" sz="3600" dirty="0">
                <a:solidFill>
                  <a:srgbClr val="FFFFFF"/>
                </a:solidFill>
              </a:rPr>
              <a:t> called his mother and a few others in Brazil. What did they help Elder </a:t>
            </a:r>
            <a:r>
              <a:rPr lang="en-US" sz="3600" dirty="0" err="1">
                <a:solidFill>
                  <a:srgbClr val="FFFFFF"/>
                </a:solidFill>
              </a:rPr>
              <a:t>Parrella</a:t>
            </a:r>
            <a:r>
              <a:rPr lang="en-US" sz="3600" dirty="0">
                <a:solidFill>
                  <a:srgbClr val="FFFFFF"/>
                </a:solidFill>
              </a:rPr>
              <a:t> do?</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035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4" name="Rectangle 3"/>
          <p:cNvSpPr/>
          <p:nvPr/>
        </p:nvSpPr>
        <p:spPr>
          <a:xfrm>
            <a:off x="685800" y="1676400"/>
            <a:ext cx="7162800" cy="1077218"/>
          </a:xfrm>
          <a:prstGeom prst="rect">
            <a:avLst/>
          </a:prstGeom>
        </p:spPr>
        <p:txBody>
          <a:bodyPr wrap="square">
            <a:spAutoFit/>
          </a:bodyPr>
          <a:lstStyle/>
          <a:p>
            <a:r>
              <a:rPr lang="en-US" sz="3200" dirty="0">
                <a:solidFill>
                  <a:srgbClr val="FFFFFF"/>
                </a:solidFill>
              </a:rPr>
              <a:t>Come up with a list of 10 young women who were dateable and marriageable. </a:t>
            </a:r>
            <a:endParaRPr lang="en-US" sz="32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137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TextBox 3"/>
          <p:cNvSpPr txBox="1">
            <a:spLocks noChangeArrowheads="1"/>
          </p:cNvSpPr>
          <p:nvPr/>
        </p:nvSpPr>
        <p:spPr bwMode="auto">
          <a:xfrm>
            <a:off x="457200" y="838200"/>
            <a:ext cx="8077200" cy="4031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3200" dirty="0">
                <a:solidFill>
                  <a:srgbClr val="FFFFFF"/>
                </a:solidFill>
              </a:rPr>
              <a:t>Elder </a:t>
            </a:r>
            <a:r>
              <a:rPr lang="en-US" sz="3200" dirty="0" err="1">
                <a:solidFill>
                  <a:srgbClr val="FFFFFF"/>
                </a:solidFill>
              </a:rPr>
              <a:t>Dallin</a:t>
            </a:r>
            <a:r>
              <a:rPr lang="en-US" sz="3200" dirty="0">
                <a:solidFill>
                  <a:srgbClr val="FFFFFF"/>
                </a:solidFill>
              </a:rPr>
              <a:t> H. Oaks said, (Fill in the blank) “I testify that _____________________ is a statement of eternal truth and the will of the Lord for His children. It has been the basis of Church teaching and practice for the last 22 years and will continue so for the future. Consider it as such, teach it, live by it and you will be blessed."</a:t>
            </a:r>
            <a:endParaRPr lang="en-US" sz="32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2"/>
          <p:cNvSpPr>
            <a:spLocks noChangeArrowheads="1"/>
          </p:cNvSpPr>
          <p:nvPr/>
        </p:nvSpPr>
        <p:spPr bwMode="auto">
          <a:xfrm>
            <a:off x="-1270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240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02404" name="TextBox 4"/>
          <p:cNvSpPr txBox="1">
            <a:spLocks noChangeArrowheads="1"/>
          </p:cNvSpPr>
          <p:nvPr/>
        </p:nvSpPr>
        <p:spPr bwMode="auto">
          <a:xfrm>
            <a:off x="304800" y="685800"/>
            <a:ext cx="85344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smtClean="0">
                <a:solidFill>
                  <a:srgbClr val="FFFFFF"/>
                </a:solidFill>
              </a:rPr>
              <a:t>The </a:t>
            </a:r>
            <a:r>
              <a:rPr lang="en-US" sz="4000" dirty="0">
                <a:solidFill>
                  <a:srgbClr val="FFFFFF"/>
                </a:solidFill>
              </a:rPr>
              <a:t>proclamation on the family</a:t>
            </a: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342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3" name="Rectangle 2"/>
          <p:cNvSpPr/>
          <p:nvPr/>
        </p:nvSpPr>
        <p:spPr>
          <a:xfrm>
            <a:off x="762000" y="1295400"/>
            <a:ext cx="7772400" cy="4401205"/>
          </a:xfrm>
          <a:prstGeom prst="rect">
            <a:avLst/>
          </a:prstGeom>
        </p:spPr>
        <p:txBody>
          <a:bodyPr wrap="square">
            <a:spAutoFit/>
          </a:bodyPr>
          <a:lstStyle/>
          <a:p>
            <a:r>
              <a:rPr lang="en-US" sz="4000" dirty="0">
                <a:solidFill>
                  <a:srgbClr val="FFFFFF"/>
                </a:solidFill>
              </a:rPr>
              <a:t>Elder Jeffrey R. Holland said, (Fill in the blank) “In this and every hour He is, with nail-scarred hands, extending to us that same grace, holding on to us and encouraging us refusing to let us go until we are safely home in the embrace of ______________.”</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445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04452" name="TextBox 4"/>
          <p:cNvSpPr txBox="1">
            <a:spLocks noChangeArrowheads="1"/>
          </p:cNvSpPr>
          <p:nvPr/>
        </p:nvSpPr>
        <p:spPr bwMode="auto">
          <a:xfrm>
            <a:off x="1371600" y="838200"/>
            <a:ext cx="63246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endParaRPr lang="en-US" sz="4000">
              <a:solidFill>
                <a:schemeClr val="bg1"/>
              </a:solidFill>
            </a:endParaRPr>
          </a:p>
        </p:txBody>
      </p:sp>
      <p:sp>
        <p:nvSpPr>
          <p:cNvPr id="3" name="Rectangle 2"/>
          <p:cNvSpPr/>
          <p:nvPr/>
        </p:nvSpPr>
        <p:spPr>
          <a:xfrm>
            <a:off x="2286000" y="762000"/>
            <a:ext cx="4572000" cy="769441"/>
          </a:xfrm>
          <a:prstGeom prst="rect">
            <a:avLst/>
          </a:prstGeom>
        </p:spPr>
        <p:txBody>
          <a:bodyPr>
            <a:spAutoFit/>
          </a:bodyPr>
          <a:lstStyle/>
          <a:p>
            <a:pPr algn="ctr"/>
            <a:r>
              <a:rPr lang="en-US" sz="4400" dirty="0" smtClean="0">
                <a:solidFill>
                  <a:srgbClr val="FFFFFF"/>
                </a:solidFill>
              </a:rPr>
              <a:t>Heavenly Parents</a:t>
            </a:r>
            <a:endParaRPr lang="en-US" sz="44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26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3" name="TextBox 2"/>
          <p:cNvSpPr txBox="1"/>
          <p:nvPr/>
        </p:nvSpPr>
        <p:spPr>
          <a:xfrm>
            <a:off x="762000" y="1447800"/>
            <a:ext cx="7391400" cy="2862322"/>
          </a:xfrm>
          <a:prstGeom prst="rect">
            <a:avLst/>
          </a:prstGeom>
          <a:noFill/>
        </p:spPr>
        <p:txBody>
          <a:bodyPr wrap="square" rtlCol="0">
            <a:spAutoFit/>
          </a:bodyPr>
          <a:lstStyle/>
          <a:p>
            <a:r>
              <a:rPr lang="en-US" sz="3600" dirty="0">
                <a:solidFill>
                  <a:srgbClr val="FFFFFF"/>
                </a:solidFill>
              </a:rPr>
              <a:t>Elder David A. </a:t>
            </a:r>
            <a:r>
              <a:rPr lang="en-US" sz="3600" dirty="0" err="1">
                <a:solidFill>
                  <a:srgbClr val="FFFFFF"/>
                </a:solidFill>
              </a:rPr>
              <a:t>Bednar</a:t>
            </a:r>
            <a:r>
              <a:rPr lang="en-US" sz="3600" dirty="0">
                <a:solidFill>
                  <a:srgbClr val="FFFFFF"/>
                </a:solidFill>
              </a:rPr>
              <a:t> gave two specific sources of divine help instituted by God to assist us in rising above the level and corruption of the world. Name both of them.</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88419" name="WordArt 3"/>
          <p:cNvSpPr>
            <a:spLocks noChangeArrowheads="1" noChangeShapeType="1" noTextEdit="1"/>
          </p:cNvSpPr>
          <p:nvPr/>
        </p:nvSpPr>
        <p:spPr bwMode="auto">
          <a:xfrm>
            <a:off x="2133600" y="0"/>
            <a:ext cx="4787900" cy="6286500"/>
          </a:xfrm>
          <a:prstGeom prst="rect">
            <a:avLst/>
          </a:prstGeom>
        </p:spPr>
        <p:txBody>
          <a:bodyPr wrap="none" fromWordArt="1">
            <a:prstTxWarp prst="textCascadeUp">
              <a:avLst>
                <a:gd name="adj" fmla="val 44444"/>
              </a:avLst>
            </a:prstTxWarp>
            <a:scene3d>
              <a:camera prst="legacyPerspectiveFront">
                <a:rot lat="20519976" lon="1080000" rev="0"/>
              </a:camera>
              <a:lightRig rig="legacyHarsh2" dir="b"/>
            </a:scene3d>
            <a:sp3d extrusionH="430200" prstMaterial="legacyMatte">
              <a:extrusionClr>
                <a:srgbClr val="FF6600"/>
              </a:extrusionClr>
            </a:sp3d>
          </a:bodyPr>
          <a:lstStyle/>
          <a:p>
            <a:pPr algn="ctr"/>
            <a:r>
              <a:rPr lang="en-US" sz="3600" kern="10">
                <a:ln w="9525">
                  <a:round/>
                  <a:headEnd/>
                  <a:tailEnd/>
                </a:ln>
                <a:gradFill rotWithShape="1">
                  <a:gsLst>
                    <a:gs pos="0">
                      <a:srgbClr val="FFE701"/>
                    </a:gs>
                    <a:gs pos="100000">
                      <a:srgbClr val="FE3E02"/>
                    </a:gs>
                  </a:gsLst>
                  <a:lin ang="5400000" scaled="1"/>
                </a:gradFill>
                <a:latin typeface="Impact"/>
                <a:ea typeface="Impact"/>
                <a:cs typeface="Impact"/>
              </a:rPr>
              <a:t>Daily</a:t>
            </a:r>
          </a:p>
          <a:p>
            <a:pPr algn="ctr"/>
            <a:r>
              <a:rPr lang="en-US" sz="3600" kern="10">
                <a:ln w="9525">
                  <a:round/>
                  <a:headEnd/>
                  <a:tailEnd/>
                </a:ln>
                <a:gradFill rotWithShape="1">
                  <a:gsLst>
                    <a:gs pos="0">
                      <a:srgbClr val="FFE701"/>
                    </a:gs>
                    <a:gs pos="100000">
                      <a:srgbClr val="FE3E02"/>
                    </a:gs>
                  </a:gsLst>
                  <a:lin ang="5400000" scaled="1"/>
                </a:gradFill>
                <a:latin typeface="Impact"/>
                <a:ea typeface="Impact"/>
                <a:cs typeface="Impact"/>
              </a:rPr>
              <a:t>Double</a:t>
            </a:r>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32" fill="hold" grpId="0" nodeType="afterEffect">
                                  <p:stCondLst>
                                    <p:cond delay="2000"/>
                                  </p:stCondLst>
                                  <p:childTnLst>
                                    <p:set>
                                      <p:cBhvr>
                                        <p:cTn id="6" dur="1" fill="hold">
                                          <p:stCondLst>
                                            <p:cond delay="0"/>
                                          </p:stCondLst>
                                        </p:cTn>
                                        <p:tgtEl>
                                          <p:spTgt spid="188419"/>
                                        </p:tgtEl>
                                        <p:attrNameLst>
                                          <p:attrName>style.visibility</p:attrName>
                                        </p:attrNameLst>
                                      </p:cBhvr>
                                      <p:to>
                                        <p:strVal val="visible"/>
                                      </p:to>
                                    </p:set>
                                    <p:animEffect transition="in" filter="box(out)">
                                      <p:cBhvr>
                                        <p:cTn id="7" dur="500"/>
                                        <p:tgtEl>
                                          <p:spTgt spid="188419"/>
                                        </p:tgtEl>
                                      </p:cBhvr>
                                    </p:animEffect>
                                  </p:childTnLst>
                                  <p:subTnLst>
                                    <p:audio>
                                      <p:cMediaNode>
                                        <p:cTn display="0" masterRel="sameClick">
                                          <p:stCondLst>
                                            <p:cond evt="begin" delay="0">
                                              <p:tn val="5"/>
                                            </p:cond>
                                          </p:stCondLst>
                                          <p:endCondLst>
                                            <p:cond evt="onStopAudio" delay="0">
                                              <p:tgtEl>
                                                <p:sldTgt/>
                                              </p:tgtEl>
                                            </p:cond>
                                          </p:endCondLst>
                                        </p:cTn>
                                        <p:tgtEl>
                                          <p:sndTgt r:embed="rId2" name="dailydoub.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8419" grpId="0" animBg="1"/>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649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3" name="Rectangle 2"/>
          <p:cNvSpPr/>
          <p:nvPr/>
        </p:nvSpPr>
        <p:spPr>
          <a:xfrm>
            <a:off x="1143000" y="1219200"/>
            <a:ext cx="6781800" cy="3170099"/>
          </a:xfrm>
          <a:prstGeom prst="rect">
            <a:avLst/>
          </a:prstGeom>
        </p:spPr>
        <p:txBody>
          <a:bodyPr wrap="square">
            <a:spAutoFit/>
          </a:bodyPr>
          <a:lstStyle/>
          <a:p>
            <a:r>
              <a:rPr lang="en-US" sz="4000" dirty="0">
                <a:solidFill>
                  <a:srgbClr val="FFFFFF"/>
                </a:solidFill>
              </a:rPr>
              <a:t>Brother Stephen W. Owen taught, (Fill in the blank) “____________ is uplifting and ennobling. ___________ is always positive.”</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752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$600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07524" name="TextBox 4"/>
          <p:cNvSpPr txBox="1">
            <a:spLocks noChangeArrowheads="1"/>
          </p:cNvSpPr>
          <p:nvPr/>
        </p:nvSpPr>
        <p:spPr bwMode="auto">
          <a:xfrm>
            <a:off x="533400" y="914400"/>
            <a:ext cx="76962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smtClean="0">
                <a:solidFill>
                  <a:srgbClr val="FFFFFF"/>
                </a:solidFill>
              </a:rPr>
              <a:t>Repentance</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854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3" name="Rectangle 2"/>
          <p:cNvSpPr/>
          <p:nvPr/>
        </p:nvSpPr>
        <p:spPr>
          <a:xfrm>
            <a:off x="1219200" y="1219200"/>
            <a:ext cx="6477000" cy="3170099"/>
          </a:xfrm>
          <a:prstGeom prst="rect">
            <a:avLst/>
          </a:prstGeom>
        </p:spPr>
        <p:txBody>
          <a:bodyPr wrap="square">
            <a:spAutoFit/>
          </a:bodyPr>
          <a:lstStyle/>
          <a:p>
            <a:r>
              <a:rPr lang="en-US" sz="4000" dirty="0">
                <a:solidFill>
                  <a:srgbClr val="FFFFFF"/>
                </a:solidFill>
              </a:rPr>
              <a:t>Elder David A. </a:t>
            </a:r>
            <a:r>
              <a:rPr lang="en-US" sz="4000" dirty="0" err="1">
                <a:solidFill>
                  <a:srgbClr val="FFFFFF"/>
                </a:solidFill>
              </a:rPr>
              <a:t>Bednar</a:t>
            </a:r>
            <a:r>
              <a:rPr lang="en-US" sz="4000" dirty="0">
                <a:solidFill>
                  <a:srgbClr val="FFFFFF"/>
                </a:solidFill>
              </a:rPr>
              <a:t> taught, (Fill in the blank) “_____ _____ is the ultimate exceeding great and precious promise.”</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0957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$800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4" name="TextBox 3"/>
          <p:cNvSpPr txBox="1"/>
          <p:nvPr/>
        </p:nvSpPr>
        <p:spPr>
          <a:xfrm>
            <a:off x="3124200" y="1371600"/>
            <a:ext cx="2743200" cy="707886"/>
          </a:xfrm>
          <a:prstGeom prst="rect">
            <a:avLst/>
          </a:prstGeom>
          <a:noFill/>
        </p:spPr>
        <p:txBody>
          <a:bodyPr wrap="square" rtlCol="0">
            <a:spAutoFit/>
          </a:bodyPr>
          <a:lstStyle/>
          <a:p>
            <a:pPr algn="ctr"/>
            <a:r>
              <a:rPr lang="en-US" sz="4000" dirty="0" smtClean="0">
                <a:solidFill>
                  <a:srgbClr val="FFFFFF"/>
                </a:solidFill>
              </a:rPr>
              <a:t>Eternal Life</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0595"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3" name="Rectangle 2"/>
          <p:cNvSpPr/>
          <p:nvPr/>
        </p:nvSpPr>
        <p:spPr>
          <a:xfrm>
            <a:off x="990600" y="1219200"/>
            <a:ext cx="6629400" cy="4401205"/>
          </a:xfrm>
          <a:prstGeom prst="rect">
            <a:avLst/>
          </a:prstGeom>
        </p:spPr>
        <p:txBody>
          <a:bodyPr wrap="square">
            <a:spAutoFit/>
          </a:bodyPr>
          <a:lstStyle/>
          <a:p>
            <a:r>
              <a:rPr lang="en-US" sz="4000" dirty="0">
                <a:solidFill>
                  <a:srgbClr val="FFFFFF"/>
                </a:solidFill>
              </a:rPr>
              <a:t>Bishop W. Christopher Waddell said, (Fill in the blank) “We cannot control all that happens to us but we have absolute control over how we _________ to the changes in our lives.”</a:t>
            </a:r>
            <a:endParaRPr lang="en-US" sz="40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1619"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$1000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111620" name="TextBox 4"/>
          <p:cNvSpPr txBox="1">
            <a:spLocks noChangeArrowheads="1"/>
          </p:cNvSpPr>
          <p:nvPr/>
        </p:nvSpPr>
        <p:spPr bwMode="auto">
          <a:xfrm>
            <a:off x="457200" y="1219200"/>
            <a:ext cx="83820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Times New Roman" charset="0"/>
                <a:ea typeface="ＭＳ Ｐゴシック" charset="0"/>
                <a:cs typeface="ＭＳ Ｐゴシック" charset="0"/>
              </a:defRPr>
            </a:lvl1pPr>
            <a:lvl2pPr marL="742950" indent="-285750">
              <a:defRPr sz="2400">
                <a:solidFill>
                  <a:schemeClr val="tx1"/>
                </a:solidFill>
                <a:latin typeface="Times New Roman" charset="0"/>
                <a:ea typeface="ＭＳ Ｐゴシック" charset="0"/>
              </a:defRPr>
            </a:lvl2pPr>
            <a:lvl3pPr marL="1143000" indent="-228600">
              <a:defRPr sz="2400">
                <a:solidFill>
                  <a:schemeClr val="tx1"/>
                </a:solidFill>
                <a:latin typeface="Times New Roman" charset="0"/>
                <a:ea typeface="ＭＳ Ｐゴシック" charset="0"/>
              </a:defRPr>
            </a:lvl3pPr>
            <a:lvl4pPr marL="1600200" indent="-228600">
              <a:defRPr sz="2400">
                <a:solidFill>
                  <a:schemeClr val="tx1"/>
                </a:solidFill>
                <a:latin typeface="Times New Roman" charset="0"/>
                <a:ea typeface="ＭＳ Ｐゴシック" charset="0"/>
              </a:defRPr>
            </a:lvl4pPr>
            <a:lvl5pPr marL="2057400" indent="-228600">
              <a:defRPr sz="2400">
                <a:solidFill>
                  <a:schemeClr val="tx1"/>
                </a:solidFill>
                <a:latin typeface="Times New Roman" charset="0"/>
                <a:ea typeface="ＭＳ Ｐゴシック" charset="0"/>
              </a:defRPr>
            </a:lvl5pPr>
            <a:lvl6pPr marL="2514600" indent="-228600" eaLnBrk="0" fontAlgn="base" hangingPunct="0">
              <a:spcBef>
                <a:spcPct val="0"/>
              </a:spcBef>
              <a:spcAft>
                <a:spcPct val="0"/>
              </a:spcAft>
              <a:defRPr sz="2400">
                <a:solidFill>
                  <a:schemeClr val="tx1"/>
                </a:solidFill>
                <a:latin typeface="Times New Roman" charset="0"/>
                <a:ea typeface="ＭＳ Ｐゴシック" charset="0"/>
              </a:defRPr>
            </a:lvl6pPr>
            <a:lvl7pPr marL="2971800" indent="-228600" eaLnBrk="0" fontAlgn="base" hangingPunct="0">
              <a:spcBef>
                <a:spcPct val="0"/>
              </a:spcBef>
              <a:spcAft>
                <a:spcPct val="0"/>
              </a:spcAft>
              <a:defRPr sz="2400">
                <a:solidFill>
                  <a:schemeClr val="tx1"/>
                </a:solidFill>
                <a:latin typeface="Times New Roman" charset="0"/>
                <a:ea typeface="ＭＳ Ｐゴシック" charset="0"/>
              </a:defRPr>
            </a:lvl7pPr>
            <a:lvl8pPr marL="3429000" indent="-228600" eaLnBrk="0" fontAlgn="base" hangingPunct="0">
              <a:spcBef>
                <a:spcPct val="0"/>
              </a:spcBef>
              <a:spcAft>
                <a:spcPct val="0"/>
              </a:spcAft>
              <a:defRPr sz="2400">
                <a:solidFill>
                  <a:schemeClr val="tx1"/>
                </a:solidFill>
                <a:latin typeface="Times New Roman" charset="0"/>
                <a:ea typeface="ＭＳ Ｐゴシック" charset="0"/>
              </a:defRPr>
            </a:lvl8pPr>
            <a:lvl9pPr marL="3886200" indent="-228600" eaLnBrk="0" fontAlgn="base" hangingPunct="0">
              <a:spcBef>
                <a:spcPct val="0"/>
              </a:spcBef>
              <a:spcAft>
                <a:spcPct val="0"/>
              </a:spcAft>
              <a:defRPr sz="2400">
                <a:solidFill>
                  <a:schemeClr val="tx1"/>
                </a:solidFill>
                <a:latin typeface="Times New Roman" charset="0"/>
                <a:ea typeface="ＭＳ Ｐゴシック" charset="0"/>
              </a:defRPr>
            </a:lvl9pPr>
          </a:lstStyle>
          <a:p>
            <a:pPr algn="ctr"/>
            <a:r>
              <a:rPr lang="en-US" sz="4000" dirty="0" smtClean="0">
                <a:solidFill>
                  <a:srgbClr val="FFFFFF"/>
                </a:solidFill>
              </a:rPr>
              <a:t>Respond</a:t>
            </a:r>
            <a:endParaRPr lang="en-US" sz="40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2643"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3" name="Rectangle 2"/>
          <p:cNvSpPr/>
          <p:nvPr/>
        </p:nvSpPr>
        <p:spPr>
          <a:xfrm>
            <a:off x="1066800" y="1143000"/>
            <a:ext cx="7086600" cy="2308324"/>
          </a:xfrm>
          <a:prstGeom prst="rect">
            <a:avLst/>
          </a:prstGeom>
        </p:spPr>
        <p:txBody>
          <a:bodyPr wrap="square">
            <a:spAutoFit/>
          </a:bodyPr>
          <a:lstStyle/>
          <a:p>
            <a:r>
              <a:rPr lang="en-US" sz="3600" dirty="0">
                <a:solidFill>
                  <a:srgbClr val="FFFFFF"/>
                </a:solidFill>
              </a:rPr>
              <a:t>Elder D. Todd </a:t>
            </a:r>
            <a:r>
              <a:rPr lang="en-US" sz="3600" dirty="0" err="1">
                <a:solidFill>
                  <a:srgbClr val="FFFFFF"/>
                </a:solidFill>
              </a:rPr>
              <a:t>Christofferson</a:t>
            </a:r>
            <a:r>
              <a:rPr lang="en-US" sz="3600" dirty="0">
                <a:solidFill>
                  <a:srgbClr val="FFFFFF"/>
                </a:solidFill>
              </a:rPr>
              <a:t> showed pictures of everyday objects that had “Holiness to the Lord” inscribed on them. Name four of these objects.</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3667"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$200</a:t>
            </a:r>
          </a:p>
        </p:txBody>
      </p:sp>
      <p:sp>
        <p:nvSpPr>
          <p:cNvPr id="2" name="AutoShape 9">
            <a:hlinkClick r:id="rId2" action="ppaction://hlinksldjump"/>
          </p:cNvPr>
          <p:cNvSpPr>
            <a:spLocks noChangeArrowheads="1"/>
          </p:cNvSpPr>
          <p:nvPr/>
        </p:nvSpPr>
        <p:spPr bwMode="auto">
          <a:xfrm>
            <a:off x="4191000" y="5867400"/>
            <a:ext cx="609600" cy="533400"/>
          </a:xfrm>
          <a:prstGeom prst="triangle">
            <a:avLst>
              <a:gd name="adj" fmla="val 50000"/>
            </a:avLst>
          </a:prstGeom>
          <a:solidFill>
            <a:schemeClr val="accent1"/>
          </a:solidFill>
          <a:ln w="9525">
            <a:solidFill>
              <a:schemeClr val="tx1"/>
            </a:solidFill>
            <a:miter lim="800000"/>
            <a:headEnd/>
            <a:tailEnd/>
          </a:ln>
        </p:spPr>
        <p:txBody>
          <a:bodyPr wrap="none" anchor="ctr"/>
          <a:lstStyle/>
          <a:p>
            <a:endParaRPr lang="en-US"/>
          </a:p>
        </p:txBody>
      </p:sp>
      <p:sp>
        <p:nvSpPr>
          <p:cNvPr id="3" name="Rectangle 2"/>
          <p:cNvSpPr/>
          <p:nvPr/>
        </p:nvSpPr>
        <p:spPr>
          <a:xfrm>
            <a:off x="1066800" y="1143000"/>
            <a:ext cx="6629400" cy="2062103"/>
          </a:xfrm>
          <a:prstGeom prst="rect">
            <a:avLst/>
          </a:prstGeom>
        </p:spPr>
        <p:txBody>
          <a:bodyPr wrap="square">
            <a:spAutoFit/>
          </a:bodyPr>
          <a:lstStyle/>
          <a:p>
            <a:r>
              <a:rPr lang="en-US" sz="3200" dirty="0">
                <a:solidFill>
                  <a:srgbClr val="FFFFFF"/>
                </a:solidFill>
              </a:rPr>
              <a:t>Sacrament cups, sacrament plates, drum, hammer head, door knobs, RS banner, Seventies certificate, sign above the ZCMI store</a:t>
            </a:r>
            <a:endParaRPr lang="en-US" sz="3200" dirty="0">
              <a:solidFill>
                <a:srgbClr val="FFFFFF"/>
              </a:solidFill>
            </a:endParaRPr>
          </a:p>
        </p:txBody>
      </p:sp>
    </p:spTree>
  </p:cSld>
  <p:clrMapOvr>
    <a:masterClrMapping/>
  </p:clrMapOvr>
  <p:transition xmlns:p14="http://schemas.microsoft.com/office/powerpoint/2010/main" spd="slow" advClick="0"/>
  <p:timing>
    <p:tnLst>
      <p:par>
        <p:cTn xmlns:p14="http://schemas.microsoft.com/office/powerpoint/2010/mai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2"/>
          <p:cNvSpPr>
            <a:spLocks noChangeArrowheads="1"/>
          </p:cNvSpPr>
          <p:nvPr/>
        </p:nvSpPr>
        <p:spPr bwMode="auto">
          <a:xfrm>
            <a:off x="0" y="0"/>
            <a:ext cx="9144000" cy="6858000"/>
          </a:xfrm>
          <a:prstGeom prst="rect">
            <a:avLst/>
          </a:prstGeom>
          <a:gradFill rotWithShape="0">
            <a:gsLst>
              <a:gs pos="0">
                <a:srgbClr val="000066"/>
              </a:gs>
              <a:gs pos="50000">
                <a:srgbClr val="0033CC"/>
              </a:gs>
              <a:gs pos="100000">
                <a:srgbClr val="000066"/>
              </a:gs>
            </a:gsLst>
            <a:lin ang="18900000" scaled="1"/>
          </a:gradFill>
          <a:ln w="3175">
            <a:solidFill>
              <a:schemeClr val="tx1"/>
            </a:solidFill>
            <a:miter lim="800000"/>
            <a:headEnd/>
            <a:tailEnd/>
          </a:ln>
        </p:spPr>
        <p:txBody>
          <a:bodyPr wrap="none" anchor="ctr"/>
          <a:lstStyle/>
          <a:p>
            <a:endParaRPr lang="en-US"/>
          </a:p>
        </p:txBody>
      </p:sp>
      <p:sp>
        <p:nvSpPr>
          <p:cNvPr id="114691" name="Text Box 3"/>
          <p:cNvSpPr txBox="1">
            <a:spLocks noChangeArrowheads="1"/>
          </p:cNvSpPr>
          <p:nvPr/>
        </p:nvSpPr>
        <p:spPr bwMode="auto">
          <a:xfrm>
            <a:off x="0" y="0"/>
            <a:ext cx="1828800" cy="701675"/>
          </a:xfrm>
          <a:prstGeom prst="rect">
            <a:avLst/>
          </a:prstGeom>
          <a:noFill/>
          <a:ln w="9525">
            <a:noFill/>
            <a:miter lim="800000"/>
            <a:headEnd/>
            <a:tailEnd/>
          </a:ln>
          <a:effectLst>
            <a:outerShdw dist="63500" dir="3187806" algn="ctr" rotWithShape="0">
              <a:schemeClr val="tx2"/>
            </a:outerShdw>
          </a:effectLst>
        </p:spPr>
        <p:txBody>
          <a:bodyPr>
            <a:spAutoFit/>
          </a:bodyPr>
          <a:lstStyle/>
          <a:p>
            <a:pPr algn="ctr">
              <a:spcBef>
                <a:spcPct val="50000"/>
              </a:spcBef>
              <a:defRPr/>
            </a:pPr>
            <a:r>
              <a:rPr lang="en-US" sz="4000" b="1">
                <a:solidFill>
                  <a:schemeClr val="bg1"/>
                </a:solidFill>
                <a:latin typeface="Arial" charset="0"/>
                <a:ea typeface="+mn-ea"/>
                <a:cs typeface="+mn-cs"/>
              </a:rPr>
              <a:t>$400</a:t>
            </a:r>
          </a:p>
        </p:txBody>
      </p:sp>
      <p:sp>
        <p:nvSpPr>
          <p:cNvPr id="114692" name="Text Box 4"/>
          <p:cNvSpPr txBox="1">
            <a:spLocks noChangeArrowheads="1"/>
          </p:cNvSpPr>
          <p:nvPr/>
        </p:nvSpPr>
        <p:spPr bwMode="auto">
          <a:xfrm>
            <a:off x="304800" y="1143000"/>
            <a:ext cx="8382000" cy="1323975"/>
          </a:xfrm>
          <a:prstGeom prst="rect">
            <a:avLst/>
          </a:prstGeom>
          <a:noFill/>
          <a:ln w="9525">
            <a:noFill/>
            <a:miter lim="800000"/>
            <a:headEnd/>
            <a:tailEnd/>
          </a:ln>
          <a:effectLst>
            <a:outerShdw dist="63500" dir="3187806" algn="ctr" rotWithShape="0">
              <a:schemeClr val="tx2"/>
            </a:outerShdw>
          </a:effectLst>
        </p:spPr>
        <p:txBody>
          <a:bodyPr>
            <a:spAutoFit/>
          </a:bodyPr>
          <a:lstStyle/>
          <a:p>
            <a:pPr>
              <a:defRPr/>
            </a:pPr>
            <a:r>
              <a:rPr lang="en-US" sz="3200">
                <a:solidFill>
                  <a:schemeClr val="bg1"/>
                </a:solidFill>
                <a:latin typeface="Times New Roman" pitchFamily="18" charset="0"/>
                <a:ea typeface="+mn-ea"/>
                <a:cs typeface="+mn-cs"/>
              </a:rPr>
              <a:t> </a:t>
            </a:r>
          </a:p>
          <a:p>
            <a:pPr algn="ctr">
              <a:spcBef>
                <a:spcPct val="50000"/>
              </a:spcBef>
              <a:defRPr/>
            </a:pPr>
            <a:endParaRPr lang="en-US" sz="3200">
              <a:solidFill>
                <a:schemeClr val="bg1"/>
              </a:solidFill>
              <a:latin typeface="Times New Roman" pitchFamily="18" charset="0"/>
              <a:ea typeface="+mn-ea"/>
              <a:cs typeface="+mn-cs"/>
            </a:endParaRPr>
          </a:p>
        </p:txBody>
      </p:sp>
      <p:sp>
        <p:nvSpPr>
          <p:cNvPr id="3" name="Rectangle 2"/>
          <p:cNvSpPr/>
          <p:nvPr/>
        </p:nvSpPr>
        <p:spPr>
          <a:xfrm>
            <a:off x="914400" y="1143000"/>
            <a:ext cx="7162800" cy="4524316"/>
          </a:xfrm>
          <a:prstGeom prst="rect">
            <a:avLst/>
          </a:prstGeom>
        </p:spPr>
        <p:txBody>
          <a:bodyPr wrap="square">
            <a:spAutoFit/>
          </a:bodyPr>
          <a:lstStyle/>
          <a:p>
            <a:r>
              <a:rPr lang="en-US" sz="3600" dirty="0">
                <a:solidFill>
                  <a:srgbClr val="FFFFFF"/>
                </a:solidFill>
              </a:rPr>
              <a:t>Elder Gary E. Stevenson talked about the solar eclipse and how viewers of the eclipse needed special glasses to protect their eyes from damage or blindness. He then said, “Individuals need to look through _____ _____ to maintain a gospel perspective.” Fill in the blank.</a:t>
            </a:r>
            <a:endParaRPr lang="en-US" sz="3600" dirty="0">
              <a:solidFill>
                <a:srgbClr val="FFFFFF"/>
              </a:solidFill>
            </a:endParaRPr>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Custom 1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262699"/>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0000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9822</TotalTime>
  <Words>3331</Words>
  <Application>Microsoft Macintosh PowerPoint</Application>
  <PresentationFormat>On-screen Show (4:3)</PresentationFormat>
  <Paragraphs>308</Paragraphs>
  <Slides>109</Slides>
  <Notes>1</Notes>
  <HiddenSlides>0</HiddenSlides>
  <MMClips>1</MMClips>
  <ScaleCrop>false</ScaleCrop>
  <HeadingPairs>
    <vt:vector size="4" baseType="variant">
      <vt:variant>
        <vt:lpstr>Theme</vt:lpstr>
      </vt:variant>
      <vt:variant>
        <vt:i4>1</vt:i4>
      </vt:variant>
      <vt:variant>
        <vt:lpstr>Slide Titles</vt:lpstr>
      </vt:variant>
      <vt:variant>
        <vt:i4>109</vt:i4>
      </vt:variant>
    </vt:vector>
  </HeadingPairs>
  <TitlesOfParts>
    <vt:vector size="110" baseType="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Mark E. Damon</dc:creator>
  <cp:lastModifiedBy>Montserrat Wadsworth</cp:lastModifiedBy>
  <cp:revision>275</cp:revision>
  <dcterms:created xsi:type="dcterms:W3CDTF">2001-12-08T23:15:32Z</dcterms:created>
  <dcterms:modified xsi:type="dcterms:W3CDTF">2017-10-02T20:43:25Z</dcterms:modified>
</cp:coreProperties>
</file>